
<file path=[Content_Types].xml><?xml version="1.0" encoding="utf-8"?>
<Types xmlns="http://schemas.openxmlformats.org/package/2006/content-types">
  <Default Extension="xml" ContentType="application/vnd.openxmlformats-officedocument.presentationml.presentation.main+xml"/>
  <Default Extension="rels" ContentType="application/vnd.openxmlformats-package.relationships+xml"/>
  <Default Extension="bin" ContentType="image/png"/>
  <Override PartName="/docProps/core.xml" ContentType="application/vnd.openxmlformats-package.core-properties+xml"/>
  <Override PartName="/docProps/app.xml" ContentType="application/vnd.openxmlformats-officedocument.extended-properties+xml"/>
  <Override PartName="/ppt/notesMasters/notesMaster1.xml" ContentType="application/vnd.openxmlformats-officedocument.presentationml.notesMaster+xml"/>
  <Override PartName="/ppt/notesMasters/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Masters/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tags/tag1.xml" ContentType="application/vnd.openxmlformats-officedocument.presentationml.tags+xml"/>
  <Override PartName="/ppt/slides/slide1.xml" ContentType="application/vnd.openxmlformats-officedocument.presentationml.slide+xml"/>
  <Override PartName="/ppt/media/image2.bin" ContentType="image/jpeg"/>
  <Override PartName="/ppt/slides/tags/tag2.xml" ContentType="application/vnd.openxmlformats-officedocument.presentationml.tags+xml"/>
  <Override PartName="/ppt/notesSlides/notesSlide1.xml" ContentType="application/vnd.openxmlformats-officedocument.presentationml.notesSlide+xml"/>
  <Override PartName="/ppt/slides/slide2.xml" ContentType="application/vnd.openxmlformats-officedocument.presentationml.slide+xml"/>
  <Override PartName="/ppt/slides/tags/tag3.xml" ContentType="application/vnd.openxmlformats-officedocument.presentationml.tags+xml"/>
  <Override PartName="/ppt/notesSlides/notesSlide2.xml" ContentType="application/vnd.openxmlformats-officedocument.presentationml.notesSlide+xml"/>
  <Override PartName="/ppt/slides/slide3.xml" ContentType="application/vnd.openxmlformats-officedocument.presentationml.slide+xml"/>
  <Override PartName="/ppt/slides/tags/tag4.xml" ContentType="application/vnd.openxmlformats-officedocument.presentationml.tags+xml"/>
  <Override PartName="/ppt/slides/tags/tag5.xml" ContentType="application/vnd.openxmlformats-officedocument.presentationml.tags+xml"/>
  <Override PartName="/ppt/slides/tags/tag6.xml" ContentType="application/vnd.openxmlformats-officedocument.presentationml.tags+xml"/>
  <Override PartName="/ppt/slides/tags/tag7.xml" ContentType="application/vnd.openxmlformats-officedocument.presentationml.tags+xml"/>
  <Override PartName="/ppt/slides/tags/tag8.xml" ContentType="application/vnd.openxmlformats-officedocument.presentationml.tags+xml"/>
  <Override PartName="/ppt/slides/tags/tag9.xml" ContentType="application/vnd.openxmlformats-officedocument.presentationml.tags+xml"/>
  <Override PartName="/ppt/slides/tags/tag10.xml" ContentType="application/vnd.openxmlformats-officedocument.presentationml.tags+xml"/>
  <Override PartName="/ppt/slides/tags/tag11.xml" ContentType="application/vnd.openxmlformats-officedocument.presentationml.tags+xml"/>
  <Override PartName="/ppt/slides/tags/tag12.xml" ContentType="application/vnd.openxmlformats-officedocument.presentationml.tags+xml"/>
  <Override PartName="/ppt/slides/tags/tag13.xml" ContentType="application/vnd.openxmlformats-officedocument.presentationml.tags+xml"/>
  <Override PartName="/ppt/slides/tags/tag14.xml" ContentType="application/vnd.openxmlformats-officedocument.presentationml.tags+xml"/>
  <Override PartName="/ppt/slides/tags/tag15.xml" ContentType="application/vnd.openxmlformats-officedocument.presentationml.tags+xml"/>
  <Override PartName="/ppt/slides/tags/tag16.xml" ContentType="application/vnd.openxmlformats-officedocument.presentationml.tags+xml"/>
  <Override PartName="/ppt/notesSlides/notesSlide3.xml" ContentType="application/vnd.openxmlformats-officedocument.presentationml.notesSlide+xml"/>
  <Override PartName="/ppt/slides/slide4.xml" ContentType="application/vnd.openxmlformats-officedocument.presentationml.slide+xml"/>
  <Override PartName="/ppt/slides/tags/tag17.xml" ContentType="application/vnd.openxmlformats-officedocument.presentationml.tags+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slides/tags/tag18.xml" ContentType="application/vnd.openxmlformats-officedocument.presentationml.tags+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slides/tags/tag19.xml" ContentType="application/vnd.openxmlformats-officedocument.presentationml.tags+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slides/tags/tag20.xml" ContentType="application/vnd.openxmlformats-officedocument.presentationml.tags+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slides/tags/tag21.xml" ContentType="application/vnd.openxmlformats-officedocument.presentationml.tags+xml"/>
  <Override PartName="/ppt/notesSlides/notesSlide12.xml" ContentType="application/vnd.openxmlformats-officedocument.presentationml.notesSlide+xml"/>
  <Override PartName="/ppt/slides/slide13.xml" ContentType="application/vnd.openxmlformats-officedocument.presentationml.slide+xml"/>
  <Override PartName="/ppt/slides/tags/tag22.xml" ContentType="application/vnd.openxmlformats-officedocument.presentationml.tags+xml"/>
  <Override PartName="/ppt/slides/tags/tag23.xml" ContentType="application/vnd.openxmlformats-officedocument.presentationml.tags+xml"/>
  <Override PartName="/ppt/slides/tags/tag24.xml" ContentType="application/vnd.openxmlformats-officedocument.presentationml.tags+xml"/>
  <Override PartName="/ppt/slides/tags/tag25.xml" ContentType="application/vnd.openxmlformats-officedocument.presentationml.tags+xml"/>
  <Override PartName="/ppt/slides/tags/tag26.xml" ContentType="application/vnd.openxmlformats-officedocument.presentationml.tags+xml"/>
  <Override PartName="/ppt/slides/tags/tag27.xml" ContentType="application/vnd.openxmlformats-officedocument.presentationml.tags+xml"/>
  <Override PartName="/ppt/slides/tags/tag28.xml" ContentType="application/vnd.openxmlformats-officedocument.presentationml.tags+xml"/>
  <Override PartName="/ppt/slides/tags/tag29.xml" ContentType="application/vnd.openxmlformats-officedocument.presentationml.tags+xml"/>
  <Override PartName="/ppt/slides/tags/tag30.xml" ContentType="application/vnd.openxmlformats-officedocument.presentationml.tags+xml"/>
  <Override PartName="/ppt/slides/tags/tag31.xml" ContentType="application/vnd.openxmlformats-officedocument.presentationml.tags+xml"/>
  <Override PartName="/ppt/slides/tags/tag32.xml" ContentType="application/vnd.openxmlformats-officedocument.presentationml.tags+xml"/>
  <Override PartName="/ppt/slides/tags/tag33.xml" ContentType="application/vnd.openxmlformats-officedocument.presentationml.tags+xml"/>
  <Override PartName="/ppt/slides/tags/tag34.xml" ContentType="application/vnd.openxmlformats-officedocument.presentationml.tags+xml"/>
  <Override PartName="/ppt/notesSlides/notesSlide13.xml" ContentType="application/vnd.openxmlformats-officedocument.presentationml.notesSlide+xml"/>
  <Override PartName="/ppt/slides/slide14.xml" ContentType="application/vnd.openxmlformats-officedocument.presentationml.slide+xml"/>
  <Override PartName="/ppt/slides/tags/tag35.xml" ContentType="application/vnd.openxmlformats-officedocument.presentationml.tags+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slides/tags/tag36.xml" ContentType="application/vnd.openxmlformats-officedocument.presentationml.tags+xml"/>
  <Override PartName="/ppt/notesSlides/notesSlide16.xml" ContentType="application/vnd.openxmlformats-officedocument.presentationml.notesSlide+xml"/>
  <Override PartName="/ppt/slides/slide17.xml" ContentType="application/vnd.openxmlformats-officedocument.presentationml.slide+xml"/>
  <Override PartName="/ppt/slides/tags/tag37.xml" ContentType="application/vnd.openxmlformats-officedocument.presentationml.tags+xml"/>
  <Override PartName="/ppt/slides/tags/tag38.xml" ContentType="application/vnd.openxmlformats-officedocument.presentationml.tags+xml"/>
  <Override PartName="/ppt/slides/tags/tag39.xml" ContentType="application/vnd.openxmlformats-officedocument.presentationml.tags+xml"/>
  <Override PartName="/ppt/slides/tags/tag40.xml" ContentType="application/vnd.openxmlformats-officedocument.presentationml.tags+xml"/>
  <Override PartName="/ppt/slides/tags/tag41.xml" ContentType="application/vnd.openxmlformats-officedocument.presentationml.tags+xml"/>
  <Override PartName="/ppt/slides/tags/tag42.xml" ContentType="application/vnd.openxmlformats-officedocument.presentationml.tags+xml"/>
  <Override PartName="/ppt/slides/tags/tag43.xml" ContentType="application/vnd.openxmlformats-officedocument.presentationml.tags+xml"/>
  <Override PartName="/ppt/slides/tags/tag44.xml" ContentType="application/vnd.openxmlformats-officedocument.presentationml.tags+xml"/>
  <Override PartName="/ppt/notesSlides/notesSlide17.xml" ContentType="application/vnd.openxmlformats-officedocument.presentationml.notesSlide+xml"/>
  <Override PartName="/ppt/slides/slide18.xml" ContentType="application/vnd.openxmlformats-officedocument.presentationml.slide+xml"/>
  <Override PartName="/ppt/media/image6.bin" ContentType="image/jpeg"/>
  <Override PartName="/ppt/slides/tags/tag45.xml" ContentType="application/vnd.openxmlformats-officedocument.presentationml.tags+xml"/>
  <Override PartName="/ppt/slides/tags/tag46.xml" ContentType="application/vnd.openxmlformats-officedocument.presentationml.tags+xml"/>
  <Override PartName="/ppt/slides/tags/tag47.xml" ContentType="application/vnd.openxmlformats-officedocument.presentationml.tags+xml"/>
  <Override PartName="/ppt/notesSlides/notesSlide18.xml" ContentType="application/vnd.openxmlformats-officedocument.presentationml.notesSlide+xml"/>
  <Override PartName="/ppt/slides/slide19.xml" ContentType="application/vnd.openxmlformats-officedocument.presentationml.slide+xml"/>
  <Override PartName="/ppt/media/image7.bin" ContentType="image/jpeg"/>
  <Override PartName="/ppt/slides/tags/tag48.xml" ContentType="application/vnd.openxmlformats-officedocument.presentationml.tags+xml"/>
  <Override PartName="/ppt/slides/tags/tag49.xml" ContentType="application/vnd.openxmlformats-officedocument.presentationml.tags+xml"/>
  <Override PartName="/ppt/slides/tags/tag50.xml" ContentType="application/vnd.openxmlformats-officedocument.presentationml.tags+xml"/>
  <Override PartName="/ppt/notesSlides/notesSlide19.xml" ContentType="application/vnd.openxmlformats-officedocument.presentationml.notesSlide+xml"/>
  <Override PartName="/ppt/slides/slide20.xml" ContentType="application/vnd.openxmlformats-officedocument.presentationml.slide+xml"/>
  <Override PartName="/ppt/media/image8.bin" ContentType="image/jpeg"/>
  <Override PartName="/ppt/slides/tags/tag51.xml" ContentType="application/vnd.openxmlformats-officedocument.presentationml.tags+xml"/>
  <Override PartName="/ppt/slides/tags/tag52.xml" ContentType="application/vnd.openxmlformats-officedocument.presentationml.tags+xml"/>
  <Override PartName="/ppt/slides/tags/tag53.xml" ContentType="application/vnd.openxmlformats-officedocument.presentationml.tags+xml"/>
  <Override PartName="/ppt/notesSlides/notesSlide20.xml" ContentType="application/vnd.openxmlformats-officedocument.presentationml.notesSlide+xml"/>
  <Override PartName="/ppt/slides/slide21.xml" ContentType="application/vnd.openxmlformats-officedocument.presentationml.slide+xml"/>
  <Override PartName="/ppt/media/image9.bin" ContentType="image/jpeg"/>
  <Override PartName="/ppt/slides/tags/tag54.xml" ContentType="application/vnd.openxmlformats-officedocument.presentationml.tags+xml"/>
  <Override PartName="/ppt/slides/tags/tag55.xml" ContentType="application/vnd.openxmlformats-officedocument.presentationml.tags+xml"/>
  <Override PartName="/ppt/slides/tags/tag56.xml" ContentType="application/vnd.openxmlformats-officedocument.presentationml.tags+xml"/>
  <Override PartName="/ppt/notesSlides/notesSlide21.xml" ContentType="application/vnd.openxmlformats-officedocument.presentationml.notesSlide+xml"/>
  <Override PartName="/ppt/slides/slide22.xml" ContentType="application/vnd.openxmlformats-officedocument.presentationml.slide+xml"/>
  <Override PartName="/ppt/media/image10.bin" ContentType="image/jpeg"/>
  <Override PartName="/ppt/slides/tags/tag57.xml" ContentType="application/vnd.openxmlformats-officedocument.presentationml.tags+xml"/>
  <Override PartName="/ppt/slides/tags/tag58.xml" ContentType="application/vnd.openxmlformats-officedocument.presentationml.tags+xml"/>
  <Override PartName="/ppt/slides/tags/tag59.xml" ContentType="application/vnd.openxmlformats-officedocument.presentationml.tags+xml"/>
  <Override PartName="/ppt/notesSlides/notesSlide22.xml" ContentType="application/vnd.openxmlformats-officedocument.presentationml.notesSlide+xml"/>
  <Override PartName="/ppt/slides/slide23.xml" ContentType="application/vnd.openxmlformats-officedocument.presentationml.slide+xml"/>
  <Override PartName="/ppt/slides/tags/tag60.xml" ContentType="application/vnd.openxmlformats-officedocument.presentationml.tags+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Types>
</file>

<file path=_rels/.rels>&#65279;<?xml version="1.0" encoding="utf-8"?><Relationships xmlns="http://schemas.openxmlformats.org/package/2006/relationships"><Relationship Type="http://schemas.openxmlformats.org/officeDocument/2006/relationships/officeDocument" Target="/ppt/presentation.xml" Id="Rd2f06bd1bc8d419f" /><Relationship Type="http://schemas.openxmlformats.org/package/2006/relationships/metadata/core-properties" Target="/docProps/core.xml" Id="Rf9b0bee961dc4a8c" /><Relationship Type="http://schemas.openxmlformats.org/officeDocument/2006/relationships/extended-properties" Target="/docProps/app.xml" Id="R634ceaeaa7c14c76"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4e0045c262b24626"/>
  </p:sldMasterIdLst>
  <p:notesMasterIdLst>
    <p:notesMasterId r:id="Rd85eaa271c0644d2"/>
  </p:notesMasterIdLst>
  <p:sldIdLst>
    <p:sldId id="256" r:id="Rfa2d9a6327784e3d"/>
    <p:sldId id="257" r:id="R45ae87927abd4df6"/>
    <p:sldId id="258" r:id="R5dfb3cd020144570"/>
    <p:sldId id="259" r:id="R6e32ee70e9ad44d0"/>
    <p:sldId id="260" r:id="R8203409bd9764cf0"/>
    <p:sldId id="261" r:id="R303379dd2656483f"/>
    <p:sldId id="262" r:id="Rcf2e4b68459544ea"/>
    <p:sldId id="263" r:id="R89b0302278374a23"/>
    <p:sldId id="264" r:id="Rd983becbaa4e4389"/>
    <p:sldId id="265" r:id="R1b4b329c18f64673"/>
    <p:sldId id="266" r:id="R1dcd837b681641fe"/>
    <p:sldId id="267" r:id="R0b989804331d44b8"/>
    <p:sldId id="268" r:id="R3d24e7db4c50484a"/>
    <p:sldId id="269" r:id="Rbe706b9d86b14cbe"/>
    <p:sldId id="270" r:id="Rb4d68a4963aa4e50"/>
    <p:sldId id="271" r:id="R39f71b366c6c4a9f"/>
    <p:sldId id="272" r:id="Rb904fadcff6143ad"/>
    <p:sldId id="273" r:id="Rf9b00dd45c3d4052"/>
    <p:sldId id="274" r:id="R6984766fcffd4534"/>
    <p:sldId id="275" r:id="Rdaa80b812d8749f5"/>
    <p:sldId id="276" r:id="R0c495139fc8e4428"/>
    <p:sldId id="277" r:id="R19fad8fa2d074913"/>
    <p:sldId id="278" r:id="Rddc40ea9a46648c8"/>
    <p:sldId id="279" r:id="Rca63840450504821"/>
    <p:sldId id="280" r:id="R300e4b63ca3042e4"/>
  </p:sldIdLst>
  <p:sldSz cx="12192000" cy="68580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notesMaster" Target="/ppt/notesMasters/notesMaster1.xml" Id="Rd85eaa271c0644d2" /><Relationship Type="http://schemas.openxmlformats.org/officeDocument/2006/relationships/presProps" Target="/ppt/presProps.xml" Id="Rf9042233ca3c4af9" /><Relationship Type="http://schemas.openxmlformats.org/officeDocument/2006/relationships/viewProps" Target="/ppt/viewProps.xml" Id="R5cd0dc27a1bd4844" /><Relationship Type="http://schemas.openxmlformats.org/officeDocument/2006/relationships/slideMaster" Target="/ppt/slideMasters/slideMaster1.xml" Id="R4e0045c262b24626" /><Relationship Type="http://schemas.openxmlformats.org/officeDocument/2006/relationships/theme" Target="/ppt/slideMasters/theme/theme2.xml" Id="Rc73e2a5d88dc40f1" /><Relationship Type="http://schemas.openxmlformats.org/officeDocument/2006/relationships/slide" Target="/ppt/slides/slide1.xml" Id="Rfa2d9a6327784e3d" /><Relationship Type="http://schemas.openxmlformats.org/officeDocument/2006/relationships/slide" Target="/ppt/slides/slide2.xml" Id="R45ae87927abd4df6" /><Relationship Type="http://schemas.openxmlformats.org/officeDocument/2006/relationships/slide" Target="/ppt/slides/slide3.xml" Id="R5dfb3cd020144570" /><Relationship Type="http://schemas.openxmlformats.org/officeDocument/2006/relationships/slide" Target="/ppt/slides/slide4.xml" Id="R6e32ee70e9ad44d0" /><Relationship Type="http://schemas.openxmlformats.org/officeDocument/2006/relationships/slide" Target="/ppt/slides/slide5.xml" Id="R8203409bd9764cf0" /><Relationship Type="http://schemas.openxmlformats.org/officeDocument/2006/relationships/slide" Target="/ppt/slides/slide6.xml" Id="R303379dd2656483f" /><Relationship Type="http://schemas.openxmlformats.org/officeDocument/2006/relationships/slide" Target="/ppt/slides/slide7.xml" Id="Rcf2e4b68459544ea" /><Relationship Type="http://schemas.openxmlformats.org/officeDocument/2006/relationships/slide" Target="/ppt/slides/slide8.xml" Id="R89b0302278374a23" /><Relationship Type="http://schemas.openxmlformats.org/officeDocument/2006/relationships/slide" Target="/ppt/slides/slide9.xml" Id="Rd983becbaa4e4389" /><Relationship Type="http://schemas.openxmlformats.org/officeDocument/2006/relationships/slide" Target="/ppt/slides/slide10.xml" Id="R1b4b329c18f64673" /><Relationship Type="http://schemas.openxmlformats.org/officeDocument/2006/relationships/slide" Target="/ppt/slides/slide11.xml" Id="R1dcd837b681641fe" /><Relationship Type="http://schemas.openxmlformats.org/officeDocument/2006/relationships/slide" Target="/ppt/slides/slide12.xml" Id="R0b989804331d44b8" /><Relationship Type="http://schemas.openxmlformats.org/officeDocument/2006/relationships/slide" Target="/ppt/slides/slide13.xml" Id="R3d24e7db4c50484a" /><Relationship Type="http://schemas.openxmlformats.org/officeDocument/2006/relationships/slide" Target="/ppt/slides/slide14.xml" Id="Rbe706b9d86b14cbe" /><Relationship Type="http://schemas.openxmlformats.org/officeDocument/2006/relationships/slide" Target="/ppt/slides/slide15.xml" Id="Rb4d68a4963aa4e50" /><Relationship Type="http://schemas.openxmlformats.org/officeDocument/2006/relationships/slide" Target="/ppt/slides/slide16.xml" Id="R39f71b366c6c4a9f" /><Relationship Type="http://schemas.openxmlformats.org/officeDocument/2006/relationships/slide" Target="/ppt/slides/slide17.xml" Id="Rb904fadcff6143ad" /><Relationship Type="http://schemas.openxmlformats.org/officeDocument/2006/relationships/slide" Target="/ppt/slides/slide18.xml" Id="Rf9b00dd45c3d4052" /><Relationship Type="http://schemas.openxmlformats.org/officeDocument/2006/relationships/slide" Target="/ppt/slides/slide19.xml" Id="R6984766fcffd4534" /><Relationship Type="http://schemas.openxmlformats.org/officeDocument/2006/relationships/slide" Target="/ppt/slides/slide20.xml" Id="Rdaa80b812d8749f5" /><Relationship Type="http://schemas.openxmlformats.org/officeDocument/2006/relationships/slide" Target="/ppt/slides/slide21.xml" Id="R0c495139fc8e4428" /><Relationship Type="http://schemas.openxmlformats.org/officeDocument/2006/relationships/slide" Target="/ppt/slides/slide22.xml" Id="R19fad8fa2d074913" /><Relationship Type="http://schemas.openxmlformats.org/officeDocument/2006/relationships/slide" Target="/ppt/slides/slide23.xml" Id="Rddc40ea9a46648c8" /><Relationship Type="http://schemas.openxmlformats.org/officeDocument/2006/relationships/slide" Target="/ppt/slides/slide24.xml" Id="Rca63840450504821" /><Relationship Type="http://schemas.openxmlformats.org/officeDocument/2006/relationships/slide" Target="/ppt/slides/slide25.xml" Id="R300e4b63ca3042e4" /></Relationships>
</file>

<file path=ppt/notesMasters/_rels/notesMaster1.xml.rels>&#65279;<?xml version="1.0" encoding="utf-8"?><Relationships xmlns="http://schemas.openxmlformats.org/package/2006/relationships"><Relationship Type="http://schemas.openxmlformats.org/officeDocument/2006/relationships/theme" Target="/ppt/notesMasters/theme/theme1.xml" Id="Ra4a6871bdbad4189"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p:spPr>
        <p:txBody>
          <a:bodyPr vert="horz" lIns="91440" tIns="45720" rIns="91440" bIns="45720" rtlCol="0"/>
          <a:lstStyle>
            <a:lvl1pPr algn="r">
              <a:defRPr sz="1200"/>
            </a:lvl1pPr>
          </a:lstStyle>
          <a:p>
            <a:fld id="{DC78DFCC-589B-4A60-9C12-59D686ADFEC6}" type="datetimeFigureOut">
              <a:rPr lang="zh-CN" altLang="en-US"/>
              <a:t>2018/7/9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p:spPr>
        <p:txBody>
          <a:bodyPr vert="horz" lIns="91440" tIns="45720" rIns="91440" bIns="45720" rtlCol="0"/>
          <a:lstStyle/>
          <a:p>
            <a:pPr lvl="0"/>
            <a:r>
              <a:rPr lang="zh-CN" altLang="en-US" dirty="1"/>
              <a:t>单击此处编辑母版文本样式</a:t>
            </a:r>
          </a:p>
          <a:p>
            <a:pPr lvl="1"/>
            <a:r>
              <a:rPr lang="zh-CN" altLang="en-US" dirty="1"/>
              <a:t>第二级</a:t>
            </a:r>
          </a:p>
          <a:p>
            <a:pPr lvl="2"/>
            <a:r>
              <a:rPr lang="zh-CN" altLang="en-US" dirty="1"/>
              <a:t>第三级</a:t>
            </a:r>
          </a:p>
          <a:p>
            <a:pPr lvl="3"/>
            <a:r>
              <a:rPr lang="zh-CN" altLang="en-US" dirty="1"/>
              <a:t>第四级</a:t>
            </a:r>
          </a:p>
          <a:p>
            <a:pPr lvl="4"/>
            <a:r>
              <a:rPr lang="zh-CN" altLang="en-US" dirty="1"/>
              <a:t>第五级</a:t>
            </a:r>
            <a:endParaRPr lang="zh-CN" altLang="en-US"/>
          </a:p>
        </p:txBody>
      </p:sp>
      <p:sp>
        <p:nvSpPr>
          <p:cNvPr id="6" name="页脚占位符 5"/>
          <p:cNvSpPr>
            <a:spLocks noGrp="1"/>
          </p:cNvSpPr>
          <p:nvPr>
            <p:ph type="ftr" sz="quarter" idx="4"/>
          </p:nvPr>
        </p:nvSpPr>
        <p:spPr>
          <a:xfrm>
            <a:off x="0" y="8685213"/>
            <a:ext cx="2971800" cy="457200"/>
          </a:xfrm>
          <a:prstGeom prst="rect"/>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p:spPr>
        <p:txBody>
          <a:bodyPr vert="horz" lIns="91440" tIns="45720" rIns="91440" bIns="45720" rtlCol="0" anchor="b"/>
          <a:lstStyle>
            <a:lvl1pPr algn="r">
              <a:defRPr sz="1200"/>
            </a:lvl1pPr>
          </a:lstStyle>
          <a:p>
            <a:fld id="{C5CCC3E0-7DDF-45E7-A937-AD50A2B51CF3}" type="slidenum">
              <a:rPr lang="zh-CN" altLang="en-US"/>
              <a:t>‹#›</a:t>
            </a:fld>
            <a:endParaRPr lang="zh-CN" altLang="en-US"/>
          </a:p>
        </p:txBody>
      </p:sp>
    </p:spTree>
    <p:extLst>
      <p:ext uri="{BB962C8B-B14F-4D97-AF65-F5344CB8AC3E}">
        <p14:creationId xmlns:p14="http://schemas.microsoft.com/office/powerpoint/2010/main" val="385486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Masters/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theme>
</file>

<file path=ppt/notesSlides/_rels/notesSlide1.xml.rels>&#65279;<?xml version="1.0" encoding="utf-8"?><Relationships xmlns="http://schemas.openxmlformats.org/package/2006/relationships"><Relationship Type="http://schemas.openxmlformats.org/officeDocument/2006/relationships/slide" Target="/ppt/slides/slide1.xml" Id="R659b412b75fc4312" /><Relationship Type="http://schemas.openxmlformats.org/officeDocument/2006/relationships/notesMaster" Target="/ppt/notesMasters/notesMaster1.xml" Id="Raa5e5275b7f44216" /></Relationships>
</file>

<file path=ppt/notesSlides/_rels/notesSlide10.xml.rels>&#65279;<?xml version="1.0" encoding="utf-8"?><Relationships xmlns="http://schemas.openxmlformats.org/package/2006/relationships"><Relationship Type="http://schemas.openxmlformats.org/officeDocument/2006/relationships/slide" Target="/ppt/slides/slide10.xml" Id="Rdeacac68cc314c6d" /><Relationship Type="http://schemas.openxmlformats.org/officeDocument/2006/relationships/notesMaster" Target="/ppt/notesMasters/notesMaster1.xml" Id="R5797db09ec294ff7" /></Relationships>
</file>

<file path=ppt/notesSlides/_rels/notesSlide11.xml.rels>&#65279;<?xml version="1.0" encoding="utf-8"?><Relationships xmlns="http://schemas.openxmlformats.org/package/2006/relationships"><Relationship Type="http://schemas.openxmlformats.org/officeDocument/2006/relationships/slide" Target="/ppt/slides/slide11.xml" Id="R9102cc8b0cfd4434" /><Relationship Type="http://schemas.openxmlformats.org/officeDocument/2006/relationships/notesMaster" Target="/ppt/notesMasters/notesMaster1.xml" Id="R06755c6f891b42c7" /></Relationships>
</file>

<file path=ppt/notesSlides/_rels/notesSlide12.xml.rels>&#65279;<?xml version="1.0" encoding="utf-8"?><Relationships xmlns="http://schemas.openxmlformats.org/package/2006/relationships"><Relationship Type="http://schemas.openxmlformats.org/officeDocument/2006/relationships/slide" Target="/ppt/slides/slide12.xml" Id="R7731cf9aba52408e" /><Relationship Type="http://schemas.openxmlformats.org/officeDocument/2006/relationships/notesMaster" Target="/ppt/notesMasters/notesMaster1.xml" Id="Ra2db8e14920e4688" /></Relationships>
</file>

<file path=ppt/notesSlides/_rels/notesSlide13.xml.rels>&#65279;<?xml version="1.0" encoding="utf-8"?><Relationships xmlns="http://schemas.openxmlformats.org/package/2006/relationships"><Relationship Type="http://schemas.openxmlformats.org/officeDocument/2006/relationships/slide" Target="/ppt/slides/slide13.xml" Id="R1691a10525de46d9" /><Relationship Type="http://schemas.openxmlformats.org/officeDocument/2006/relationships/notesMaster" Target="/ppt/notesMasters/notesMaster1.xml" Id="Rc70dcb73fd8f4b76" /></Relationships>
</file>

<file path=ppt/notesSlides/_rels/notesSlide14.xml.rels>&#65279;<?xml version="1.0" encoding="utf-8"?><Relationships xmlns="http://schemas.openxmlformats.org/package/2006/relationships"><Relationship Type="http://schemas.openxmlformats.org/officeDocument/2006/relationships/slide" Target="/ppt/slides/slide14.xml" Id="R029aab59fc394444" /><Relationship Type="http://schemas.openxmlformats.org/officeDocument/2006/relationships/notesMaster" Target="/ppt/notesMasters/notesMaster1.xml" Id="R1e2ba2b98de84c46" /></Relationships>
</file>

<file path=ppt/notesSlides/_rels/notesSlide15.xml.rels>&#65279;<?xml version="1.0" encoding="utf-8"?><Relationships xmlns="http://schemas.openxmlformats.org/package/2006/relationships"><Relationship Type="http://schemas.openxmlformats.org/officeDocument/2006/relationships/slide" Target="/ppt/slides/slide15.xml" Id="R172c3bdcfe66496f" /><Relationship Type="http://schemas.openxmlformats.org/officeDocument/2006/relationships/notesMaster" Target="/ppt/notesMasters/notesMaster1.xml" Id="Rb92e9fec8d1b46a9" /></Relationships>
</file>

<file path=ppt/notesSlides/_rels/notesSlide16.xml.rels>&#65279;<?xml version="1.0" encoding="utf-8"?><Relationships xmlns="http://schemas.openxmlformats.org/package/2006/relationships"><Relationship Type="http://schemas.openxmlformats.org/officeDocument/2006/relationships/slide" Target="/ppt/slides/slide16.xml" Id="R5ed6330871d34e36" /><Relationship Type="http://schemas.openxmlformats.org/officeDocument/2006/relationships/notesMaster" Target="/ppt/notesMasters/notesMaster1.xml" Id="R348d94d3256146c3" /></Relationships>
</file>

<file path=ppt/notesSlides/_rels/notesSlide17.xml.rels>&#65279;<?xml version="1.0" encoding="utf-8"?><Relationships xmlns="http://schemas.openxmlformats.org/package/2006/relationships"><Relationship Type="http://schemas.openxmlformats.org/officeDocument/2006/relationships/slide" Target="/ppt/slides/slide17.xml" Id="Re913ecb76dce49c7" /><Relationship Type="http://schemas.openxmlformats.org/officeDocument/2006/relationships/notesMaster" Target="/ppt/notesMasters/notesMaster1.xml" Id="R3e5060d19b094824" /></Relationships>
</file>

<file path=ppt/notesSlides/_rels/notesSlide18.xml.rels>&#65279;<?xml version="1.0" encoding="utf-8"?><Relationships xmlns="http://schemas.openxmlformats.org/package/2006/relationships"><Relationship Type="http://schemas.openxmlformats.org/officeDocument/2006/relationships/slide" Target="/ppt/slides/slide18.xml" Id="R334e5895435d4d75" /><Relationship Type="http://schemas.openxmlformats.org/officeDocument/2006/relationships/notesMaster" Target="/ppt/notesMasters/notesMaster1.xml" Id="R3200c1ee43724c4f" /></Relationships>
</file>

<file path=ppt/notesSlides/_rels/notesSlide19.xml.rels>&#65279;<?xml version="1.0" encoding="utf-8"?><Relationships xmlns="http://schemas.openxmlformats.org/package/2006/relationships"><Relationship Type="http://schemas.openxmlformats.org/officeDocument/2006/relationships/slide" Target="/ppt/slides/slide19.xml" Id="Ref985fd2726846e1" /><Relationship Type="http://schemas.openxmlformats.org/officeDocument/2006/relationships/notesMaster" Target="/ppt/notesMasters/notesMaster1.xml" Id="R24cac7ea071342a7" /></Relationships>
</file>

<file path=ppt/notesSlides/_rels/notesSlide2.xml.rels>&#65279;<?xml version="1.0" encoding="utf-8"?><Relationships xmlns="http://schemas.openxmlformats.org/package/2006/relationships"><Relationship Type="http://schemas.openxmlformats.org/officeDocument/2006/relationships/slide" Target="/ppt/slides/slide2.xml" Id="Rfa3f7c4f8d3347f7" /><Relationship Type="http://schemas.openxmlformats.org/officeDocument/2006/relationships/notesMaster" Target="/ppt/notesMasters/notesMaster1.xml" Id="Rb906344dd8ce4cf2" /></Relationships>
</file>

<file path=ppt/notesSlides/_rels/notesSlide20.xml.rels>&#65279;<?xml version="1.0" encoding="utf-8"?><Relationships xmlns="http://schemas.openxmlformats.org/package/2006/relationships"><Relationship Type="http://schemas.openxmlformats.org/officeDocument/2006/relationships/slide" Target="/ppt/slides/slide20.xml" Id="R6b4dccd4d01c4988" /><Relationship Type="http://schemas.openxmlformats.org/officeDocument/2006/relationships/notesMaster" Target="/ppt/notesMasters/notesMaster1.xml" Id="R739f183ebeb84bb4"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9d4f481b15894da2" /><Relationship Type="http://schemas.openxmlformats.org/officeDocument/2006/relationships/notesMaster" Target="/ppt/notesMasters/notesMaster1.xml" Id="R256753dc77c54151" /></Relationships>
</file>

<file path=ppt/notesSlides/_rels/notesSlide22.xml.rels>&#65279;<?xml version="1.0" encoding="utf-8"?><Relationships xmlns="http://schemas.openxmlformats.org/package/2006/relationships"><Relationship Type="http://schemas.openxmlformats.org/officeDocument/2006/relationships/slide" Target="/ppt/slides/slide22.xml" Id="R6ac907fa8c3845bf" /><Relationship Type="http://schemas.openxmlformats.org/officeDocument/2006/relationships/notesMaster" Target="/ppt/notesMasters/notesMaster1.xml" Id="R1da5a5048e94429e" /></Relationships>
</file>

<file path=ppt/notesSlides/_rels/notesSlide23.xml.rels>&#65279;<?xml version="1.0" encoding="utf-8"?><Relationships xmlns="http://schemas.openxmlformats.org/package/2006/relationships"><Relationship Type="http://schemas.openxmlformats.org/officeDocument/2006/relationships/slide" Target="/ppt/slides/slide23.xml" Id="R0c1f15bfb66546ab" /><Relationship Type="http://schemas.openxmlformats.org/officeDocument/2006/relationships/notesMaster" Target="/ppt/notesMasters/notesMaster1.xml" Id="Ra14188ed97ab4396" /></Relationships>
</file>

<file path=ppt/notesSlides/_rels/notesSlide24.xml.rels>&#65279;<?xml version="1.0" encoding="utf-8"?><Relationships xmlns="http://schemas.openxmlformats.org/package/2006/relationships"><Relationship Type="http://schemas.openxmlformats.org/officeDocument/2006/relationships/slide" Target="/ppt/slides/slide24.xml" Id="Rb9241a5d3ac145a4" /><Relationship Type="http://schemas.openxmlformats.org/officeDocument/2006/relationships/notesMaster" Target="/ppt/notesMasters/notesMaster1.xml" Id="Rd1745872f33f485d" /></Relationships>
</file>

<file path=ppt/notesSlides/_rels/notesSlide25.xml.rels>&#65279;<?xml version="1.0" encoding="utf-8"?><Relationships xmlns="http://schemas.openxmlformats.org/package/2006/relationships"><Relationship Type="http://schemas.openxmlformats.org/officeDocument/2006/relationships/slide" Target="/ppt/slides/slide25.xml" Id="R1ad6efadf5564fd2" /><Relationship Type="http://schemas.openxmlformats.org/officeDocument/2006/relationships/notesMaster" Target="/ppt/notesMasters/notesMaster1.xml" Id="R129b8eaeaeb94a1f" /></Relationships>
</file>

<file path=ppt/notesSlides/_rels/notesSlide3.xml.rels>&#65279;<?xml version="1.0" encoding="utf-8"?><Relationships xmlns="http://schemas.openxmlformats.org/package/2006/relationships"><Relationship Type="http://schemas.openxmlformats.org/officeDocument/2006/relationships/slide" Target="/ppt/slides/slide3.xml" Id="R6bdae01bfaaa46bc" /><Relationship Type="http://schemas.openxmlformats.org/officeDocument/2006/relationships/notesMaster" Target="/ppt/notesMasters/notesMaster1.xml" Id="R7ed46ef171234d36" /></Relationships>
</file>

<file path=ppt/notesSlides/_rels/notesSlide4.xml.rels>&#65279;<?xml version="1.0" encoding="utf-8"?><Relationships xmlns="http://schemas.openxmlformats.org/package/2006/relationships"><Relationship Type="http://schemas.openxmlformats.org/officeDocument/2006/relationships/slide" Target="/ppt/slides/slide4.xml" Id="R68a7ffb6b465483e" /><Relationship Type="http://schemas.openxmlformats.org/officeDocument/2006/relationships/notesMaster" Target="/ppt/notesMasters/notesMaster1.xml" Id="R7189db4f0b104b82" /></Relationships>
</file>

<file path=ppt/notesSlides/_rels/notesSlide5.xml.rels>&#65279;<?xml version="1.0" encoding="utf-8"?><Relationships xmlns="http://schemas.openxmlformats.org/package/2006/relationships"><Relationship Type="http://schemas.openxmlformats.org/officeDocument/2006/relationships/slide" Target="/ppt/slides/slide5.xml" Id="R4f572675ecdf4581" /><Relationship Type="http://schemas.openxmlformats.org/officeDocument/2006/relationships/notesMaster" Target="/ppt/notesMasters/notesMaster1.xml" Id="R4bd8bc25ab264e4f" /></Relationships>
</file>

<file path=ppt/notesSlides/_rels/notesSlide6.xml.rels>&#65279;<?xml version="1.0" encoding="utf-8"?><Relationships xmlns="http://schemas.openxmlformats.org/package/2006/relationships"><Relationship Type="http://schemas.openxmlformats.org/officeDocument/2006/relationships/slide" Target="/ppt/slides/slide6.xml" Id="R41bd53f67a5e4c17" /><Relationship Type="http://schemas.openxmlformats.org/officeDocument/2006/relationships/notesMaster" Target="/ppt/notesMasters/notesMaster1.xml" Id="Re521a1d9c81c48df" /></Relationships>
</file>

<file path=ppt/notesSlides/_rels/notesSlide7.xml.rels>&#65279;<?xml version="1.0" encoding="utf-8"?><Relationships xmlns="http://schemas.openxmlformats.org/package/2006/relationships"><Relationship Type="http://schemas.openxmlformats.org/officeDocument/2006/relationships/slide" Target="/ppt/slides/slide7.xml" Id="Rc7eb06804af445da" /><Relationship Type="http://schemas.openxmlformats.org/officeDocument/2006/relationships/notesMaster" Target="/ppt/notesMasters/notesMaster1.xml" Id="R0989fb04b7994355" /></Relationships>
</file>

<file path=ppt/notesSlides/_rels/notesSlide8.xml.rels>&#65279;<?xml version="1.0" encoding="utf-8"?><Relationships xmlns="http://schemas.openxmlformats.org/package/2006/relationships"><Relationship Type="http://schemas.openxmlformats.org/officeDocument/2006/relationships/slide" Target="/ppt/slides/slide8.xml" Id="R93a2832c33df4c04" /><Relationship Type="http://schemas.openxmlformats.org/officeDocument/2006/relationships/notesMaster" Target="/ppt/notesMasters/notesMaster1.xml" Id="R19060ef560784d4c" /></Relationships>
</file>

<file path=ppt/notesSlides/_rels/notesSlide9.xml.rels>&#65279;<?xml version="1.0" encoding="utf-8"?><Relationships xmlns="http://schemas.openxmlformats.org/package/2006/relationships"><Relationship Type="http://schemas.openxmlformats.org/officeDocument/2006/relationships/slide" Target="/ppt/slides/slide9.xml" Id="R06d6dbbd38134281" /><Relationship Type="http://schemas.openxmlformats.org/officeDocument/2006/relationships/notesMaster" Target="/ppt/notesMasters/notesMaster1.xml" Id="Rf0ae7386ee724fa1"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0" y="0"/>
            <a:ext cx="0" cy="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722569-8E3A-4803-BACC-3F33A9A52DE8}" type="slidenum">
              <a:rPr lang="zh-CN" altLang="en-US"/>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a:p>
            <a:r>
              <a:t>a. 天然泉水来源</a:t>
            </a:r>
          </a:p>
          <a:p>
            <a:r>
              <a:t>农夫山泉拥有优质的天然泉水来源，采用自涌泉水进行生产，保证了水源的天然和健康。相比之下，一些竞争对手使用的是自来水或地下水，缺乏天然泉水所带来的口感和营养价值</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a:p>
            <a:r>
              <a:t>b. 高品质生产工艺</a:t>
            </a:r>
          </a:p>
          <a:p>
            <a:r>
              <a:t>农夫山泉采用先进的生产工艺和设备，确保每一滴水都达到高品质标准。公司在生产过程中严格控制水质、容器材料和生产环境等方面的指标，确保产品符合国家相关标准和规范。相比之下，一些竞争对手可能存在生产不规范和质量不稳定的问题</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a:p>
            <a:r>
              <a:t>c. 多样化的产品线</a:t>
            </a:r>
          </a:p>
          <a:p>
            <a:r>
              <a:t>农夫山泉产品线丰富，除了饮用水外，还不断推出新品，如茶饮料、果汁饮料等，满足不同消费者的需求。这些新品同样遵循"天然、健康"的理念，为消费者提供了更多的选择。而一些竞争对手的产品线相对单一，缺乏创新和多样性</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a:p>
            <a:r>
              <a:t>d. 广泛的销售网络</a:t>
            </a:r>
          </a:p>
          <a:p>
            <a:r>
              <a:t>农夫山泉在全国范围内拥有庞大的市场布局和销售网络，产品销往全国各地。这使得消费者在很多地方都能方便地购买到农夫山泉的产品。相比之下，一些竞争对手在销售网络方面可能存在覆盖范围有限或渠道拓展不足的问题</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a:p>
            <a:r>
              <a:t>e. 社会责任和可持续发展</a:t>
            </a:r>
          </a:p>
          <a:p>
            <a:r>
              <a:t>农夫山泉关注社会公益事业，积极参与和支持各类慈善活动和教育项目，并致力于推动环保和可持续发展。这体现了企业的社会责任感和长远发展眼光，也赢得了消费者的认可和信任。相比之下，一些竞争对手可能缺乏这方面的关注和行动</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0" y="0"/>
            <a:ext cx="0" cy="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fontAlgn="auto" rtl="0" eaLnBrk="1" latinLnBrk="0" hangingPunct="1">
              <a:lnSpc>
                <a:spcPct val="100000"/>
              </a:lnSpc>
              <a:spcBef>
                <a:spcPct val="0"/>
              </a:spcBef>
              <a:spcAft>
                <a:spcPct val="0"/>
              </a:spcAft>
              <a:buClrTx/>
              <a:buSzTx/>
              <a:buFontTx/>
              <a:buNone/>
              <a:defRPr/>
            </a:pPr>
            <a:fld id="{DA8C8EFA-96ED-4A18-B46D-8BDC030E3AF6}" type="slidenum">
              <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rPr>
              <a:t>‹#›</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4268314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p:spPr>
      </p:sp>
      <p:sp>
        <p:nvSpPr>
          <p:cNvPr id="3" name="Notes Placeholder 2"/>
          <p:cNvSpPr>
            <a:spLocks noGrp="1"/>
          </p:cNvSpPr>
          <p:nvPr>
            <p:ph type="body" idx="1"/>
          </p:nvPr>
        </p:nvSpPr>
        <p:spPr/>
        <p:txBody>
          <a:bodyPr>
            <a:normAutofit/>
          </a:bodyPr>
          <a:lstStyle/>
          <a:p>
            <a:r>
              <a:t>此页面由PPT超级市场（www.pptsupermarket.com）制作，如有异常请联系客服（微信：sootar_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a:t>
            </a:fld>
            <a:endParaRPr lang="en-US"/>
          </a:p>
        </p:txBody>
      </p:sp>
    </p:spTree>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b079fa91eb274c73" /></Relationships>
</file>

<file path=ppt/slideLayouts/_rels/slideLayout2.xml.rels>&#65279;<?xml version="1.0" encoding="utf-8"?><Relationships xmlns="http://schemas.openxmlformats.org/package/2006/relationships"><Relationship Type="http://schemas.openxmlformats.org/officeDocument/2006/relationships/image" Target="/ppt/media/image.bin" Id="Rde5f5b210da448bf" /><Relationship Type="http://schemas.openxmlformats.org/officeDocument/2006/relationships/slideMaster" Target="/ppt/slideMasters/slideMaster1.xml" Id="Rd555d9036e4b43f2" /></Relationships>
</file>

<file path=ppt/slideLayouts/_rels/slideLayout3.xml.rels>&#65279;<?xml version="1.0" encoding="utf-8"?><Relationships xmlns="http://schemas.openxmlformats.org/package/2006/relationships"><Relationship Type="http://schemas.openxmlformats.org/officeDocument/2006/relationships/image" Target="/ppt/media/image.bin" Id="Ra16877e1b54d4a0a" /><Relationship Type="http://schemas.openxmlformats.org/officeDocument/2006/relationships/slideMaster" Target="/ppt/slideMasters/slideMaster1.xml" Id="R4136af824db744e1" /></Relationships>
</file>

<file path=ppt/slideLayouts/_rels/slideLayout4.xml.rels>&#65279;<?xml version="1.0" encoding="utf-8"?><Relationships xmlns="http://schemas.openxmlformats.org/package/2006/relationships"><Relationship Type="http://schemas.openxmlformats.org/officeDocument/2006/relationships/image" Target="/ppt/media/image.bin" Id="R9ff5e3916af64044" /><Relationship Type="http://schemas.openxmlformats.org/officeDocument/2006/relationships/slideMaster" Target="/ppt/slideMasters/slideMaster1.xml" Id="R083dc67efbaf4f51" /></Relationships>
</file>

<file path=ppt/slideLayouts/_rels/slideLayout5.xml.rels>&#65279;<?xml version="1.0" encoding="utf-8"?><Relationships xmlns="http://schemas.openxmlformats.org/package/2006/relationships"><Relationship Type="http://schemas.openxmlformats.org/officeDocument/2006/relationships/image" Target="/ppt/media/image.bin" Id="R7a95921bd4514d09" /><Relationship Type="http://schemas.openxmlformats.org/officeDocument/2006/relationships/slideMaster" Target="/ppt/slideMasters/slideMaster1.xml" Id="Rcce980ade29f445c" /></Relationships>
</file>

<file path=ppt/slideLayouts/_rels/slideLayout6.xml.rels>&#65279;<?xml version="1.0" encoding="utf-8"?><Relationships xmlns="http://schemas.openxmlformats.org/package/2006/relationships"><Relationship Type="http://schemas.openxmlformats.org/officeDocument/2006/relationships/image" Target="/ppt/media/image.bin" Id="R59ba7c5e36714e0f" /><Relationship Type="http://schemas.openxmlformats.org/officeDocument/2006/relationships/slideMaster" Target="/ppt/slideMasters/slideMaster1.xml" Id="R6c1dba146adb4bcd"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transition spd="fast" advTm="2000">
    <p:wedge/>
  </p:transition>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3" name="图片 2" descr="E:\007千图网2\素材库\004扁平办公\简约质感孟菲斯创意清新图案形状背景.png简约质感孟菲斯创意清新图案形状背景"/>
          <p:cNvPicPr>
            <a:picLocks noChangeAspect="1"/>
          </p:cNvPicPr>
          <p:nvPr userDrawn="1"/>
        </p:nvPicPr>
        <p:blipFill>
          <a:blip r:embed="Rde5f5b210da448bf"/>
          <a:srcRect/>
          <a:stretch>
            <a:fillRect/>
          </a:stretch>
        </p:blipFill>
        <p:spPr>
          <a:xfrm rot="16200000" flipH="1" flipV="1">
            <a:off x="2627630" y="-2671445"/>
            <a:ext cx="6893560" cy="12236450"/>
          </a:xfrm>
          <a:prstGeom prst="rect"/>
        </p:spPr>
      </p:pic>
      <p:sp>
        <p:nvSpPr>
          <p:cNvPr id="6" name="圆角矩形 5"/>
          <p:cNvSpPr/>
          <p:nvPr userDrawn="1"/>
        </p:nvSpPr>
        <p:spPr>
          <a:xfrm>
            <a:off x="245428" y="249555"/>
            <a:ext cx="11657965" cy="63950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endParaRPr lang="zh-CN" altLang="en-US">
              <a:cs typeface="思源黑体 CN Normal" panose="020b0400000000000000" charset="-122"/>
            </a:endParaRPr>
          </a:p>
        </p:txBody>
      </p:sp>
    </p:spTree>
  </p:cSld>
  <p:clrMapOvr>
    <a:masterClrMapping/>
  </p:clrMapOvr>
  <p:transition spd="fast" advTm="2000">
    <p:wedge/>
  </p:transition>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3" name="图片 2" descr="E:\007千图网2\素材库\004扁平办公\简约质感孟菲斯创意清新图案形状背景.png简约质感孟菲斯创意清新图案形状背景"/>
          <p:cNvPicPr>
            <a:picLocks noChangeAspect="1"/>
          </p:cNvPicPr>
          <p:nvPr userDrawn="1"/>
        </p:nvPicPr>
        <p:blipFill>
          <a:blip r:embed="Ra16877e1b54d4a0a"/>
          <a:srcRect/>
          <a:stretch>
            <a:fillRect/>
          </a:stretch>
        </p:blipFill>
        <p:spPr>
          <a:xfrm rot="16200000" flipH="1" flipV="1">
            <a:off x="2627630" y="-2671445"/>
            <a:ext cx="6893560" cy="12236450"/>
          </a:xfrm>
          <a:prstGeom prst="rect"/>
        </p:spPr>
      </p:pic>
      <p:sp>
        <p:nvSpPr>
          <p:cNvPr id="6" name="圆角矩形 5"/>
          <p:cNvSpPr/>
          <p:nvPr userDrawn="1"/>
        </p:nvSpPr>
        <p:spPr>
          <a:xfrm>
            <a:off x="245428" y="249555"/>
            <a:ext cx="11657965" cy="63950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endParaRPr lang="zh-CN" altLang="en-US">
              <a:cs typeface="思源黑体 CN Normal" panose="020b0400000000000000" charset="-122"/>
            </a:endParaRPr>
          </a:p>
        </p:txBody>
      </p:sp>
    </p:spTree>
  </p:cSld>
  <p:clrMapOvr>
    <a:masterClrMapping/>
  </p:clrMapOvr>
  <p:transition spd="fast" advTm="2000">
    <p:wedge/>
  </p:transition>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pic>
        <p:nvPicPr>
          <p:cNvPr id="3" name="图片 2" descr="E:\007千图网2\素材库\004扁平办公\简约质感孟菲斯创意清新图案形状背景.png简约质感孟菲斯创意清新图案形状背景"/>
          <p:cNvPicPr>
            <a:picLocks noChangeAspect="1"/>
          </p:cNvPicPr>
          <p:nvPr userDrawn="1"/>
        </p:nvPicPr>
        <p:blipFill>
          <a:blip r:embed="R9ff5e3916af64044"/>
          <a:srcRect/>
          <a:stretch>
            <a:fillRect/>
          </a:stretch>
        </p:blipFill>
        <p:spPr>
          <a:xfrm rot="16200000" flipH="1" flipV="1">
            <a:off x="2627630" y="-2671445"/>
            <a:ext cx="6893560" cy="12236450"/>
          </a:xfrm>
          <a:prstGeom prst="rect"/>
        </p:spPr>
      </p:pic>
      <p:sp>
        <p:nvSpPr>
          <p:cNvPr id="6" name="圆角矩形 5"/>
          <p:cNvSpPr/>
          <p:nvPr userDrawn="1"/>
        </p:nvSpPr>
        <p:spPr>
          <a:xfrm>
            <a:off x="245428" y="249555"/>
            <a:ext cx="11657965" cy="63950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endParaRPr lang="zh-CN" altLang="en-US">
              <a:cs typeface="思源黑体 CN Normal" panose="020b0400000000000000" charset="-122"/>
            </a:endParaRPr>
          </a:p>
        </p:txBody>
      </p:sp>
    </p:spTree>
  </p:cSld>
  <p:clrMapOvr>
    <a:masterClrMapping/>
  </p:clrMapOvr>
  <p:transition spd="fast" advTm="2000">
    <p:wedge/>
  </p:transition>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pic>
        <p:nvPicPr>
          <p:cNvPr id="3" name="图片 2" descr="E:\007千图网2\素材库\004扁平办公\简约质感孟菲斯创意清新图案形状背景.png简约质感孟菲斯创意清新图案形状背景"/>
          <p:cNvPicPr>
            <a:picLocks noChangeAspect="1"/>
          </p:cNvPicPr>
          <p:nvPr userDrawn="1"/>
        </p:nvPicPr>
        <p:blipFill>
          <a:blip r:embed="R7a95921bd4514d09"/>
          <a:srcRect/>
          <a:stretch>
            <a:fillRect/>
          </a:stretch>
        </p:blipFill>
        <p:spPr>
          <a:xfrm rot="16200000" flipH="1" flipV="1">
            <a:off x="2627630" y="-2671445"/>
            <a:ext cx="6893560" cy="12236450"/>
          </a:xfrm>
          <a:prstGeom prst="rect"/>
        </p:spPr>
      </p:pic>
      <p:sp>
        <p:nvSpPr>
          <p:cNvPr id="6" name="圆角矩形 5"/>
          <p:cNvSpPr/>
          <p:nvPr userDrawn="1"/>
        </p:nvSpPr>
        <p:spPr>
          <a:xfrm>
            <a:off x="245428" y="249555"/>
            <a:ext cx="11657965" cy="63950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endParaRPr lang="zh-CN" altLang="en-US">
              <a:cs typeface="思源黑体 CN Normal" panose="020b0400000000000000" charset="-122"/>
            </a:endParaRPr>
          </a:p>
        </p:txBody>
      </p:sp>
    </p:spTree>
  </p:cSld>
  <p:clrMapOvr>
    <a:masterClrMapping/>
  </p:clrMapOvr>
  <p:transition spd="fast" advTm="2000">
    <p:wedge/>
  </p:transition>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pic>
        <p:nvPicPr>
          <p:cNvPr id="3" name="图片 2" descr="E:\007千图网2\素材库\004扁平办公\简约质感孟菲斯创意清新图案形状背景.png简约质感孟菲斯创意清新图案形状背景"/>
          <p:cNvPicPr>
            <a:picLocks noChangeAspect="1"/>
          </p:cNvPicPr>
          <p:nvPr userDrawn="1"/>
        </p:nvPicPr>
        <p:blipFill>
          <a:blip r:embed="R59ba7c5e36714e0f"/>
          <a:srcRect/>
          <a:stretch>
            <a:fillRect/>
          </a:stretch>
        </p:blipFill>
        <p:spPr>
          <a:xfrm rot="16200000" flipH="1" flipV="1">
            <a:off x="2627630" y="-2671445"/>
            <a:ext cx="6893560" cy="12236450"/>
          </a:xfrm>
          <a:prstGeom prst="rect"/>
        </p:spPr>
      </p:pic>
      <p:sp>
        <p:nvSpPr>
          <p:cNvPr id="6" name="圆角矩形 5"/>
          <p:cNvSpPr/>
          <p:nvPr userDrawn="1"/>
        </p:nvSpPr>
        <p:spPr>
          <a:xfrm>
            <a:off x="245428" y="249555"/>
            <a:ext cx="11657965" cy="63950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endParaRPr lang="zh-CN" altLang="en-US">
              <a:cs typeface="思源黑体 CN Normal" panose="020b0400000000000000" charset="-122"/>
            </a:endParaRPr>
          </a:p>
        </p:txBody>
      </p:sp>
    </p:spTree>
  </p:cSld>
  <p:clrMapOvr>
    <a:masterClrMapping/>
  </p:clrMapOvr>
  <p:transition spd="fast" advTm="2000">
    <p:wedge/>
  </p:transition>
  <p:timing>
    <p:tnLst>
      <p:par>
        <p:cTn id="1" restart="never" nodeType="tmRoot"/>
      </p:par>
    </p:tnLst>
  </p:timing>
</p:sldLayout>
</file>

<file path=ppt/slideMasters/_rels/slideMaster1.xml.rels>&#65279;<?xml version="1.0" encoding="utf-8"?><Relationships xmlns="http://schemas.openxmlformats.org/package/2006/relationships"><Relationship Type="http://schemas.openxmlformats.org/officeDocument/2006/relationships/theme" Target="/ppt/slideMasters/theme/theme2.xml" Id="Rd795adc5d8344bb9" /><Relationship Type="http://schemas.openxmlformats.org/officeDocument/2006/relationships/slideLayout" Target="/ppt/slideLayouts/slideLayout1.xml" Id="R136d84df8a554299" /><Relationship Type="http://schemas.openxmlformats.org/officeDocument/2006/relationships/slideLayout" Target="/ppt/slideLayouts/slideLayout2.xml" Id="Rfc320050381b4fb3" /><Relationship Type="http://schemas.openxmlformats.org/officeDocument/2006/relationships/slideLayout" Target="/ppt/slideLayouts/slideLayout3.xml" Id="R2e579922988444cd" /><Relationship Type="http://schemas.openxmlformats.org/officeDocument/2006/relationships/slideLayout" Target="/ppt/slideLayouts/slideLayout4.xml" Id="Rf5d94af673a948a6" /><Relationship Type="http://schemas.openxmlformats.org/officeDocument/2006/relationships/slideLayout" Target="/ppt/slideLayouts/slideLayout5.xml" Id="Raa4476a5c2ce4147" /><Relationship Type="http://schemas.openxmlformats.org/officeDocument/2006/relationships/slideLayout" Target="/ppt/slideLayouts/slideLayout6.xml" Id="R8390d7099e864375" /><Relationship Type="http://schemas.openxmlformats.org/officeDocument/2006/relationships/tags" Target="/ppt/slideMasters/tags/tag1.xml" Id="R3a82cbc646f74325"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Pr>
        <a:solidFill>
          <a:srgbClr val="FFFFFF"/>
        </a:solidFill>
        <a:effectLst/>
      </p:bgPr>
    </p:bg>
    <p:spTree>
      <p:nvGrpSpPr>
        <p:cNvPr id="1" name=""/>
        <p:cNvGrpSpPr/>
        <p:nvPr/>
      </p:nvGrpSpPr>
      <p:grpSpPr>
        <a:xfrm>
          <a:off x="0" y="0"/>
          <a:ext cx="0" cy="0"/>
          <a:chOff x="0" y="0"/>
          <a:chExt cx="0" cy="0"/>
        </a:xfrm>
      </p:grpSpPr>
    </p:spTree>
    <p:custDataLst>
      <p:tags r:id="R3a82cbc646f74325"/>
    </p:custDataLst>
  </p:cSld>
  <p:clrMap bg1="lt1" tx1="dk1" bg2="lt2" tx2="dk2" accent1="accent1" accent2="accent2" accent3="accent3" accent4="accent4" accent5="accent5" accent6="accent6" hlink="hlink" folHlink="folHlink"/>
  <p:sldLayoutIdLst>
    <p:sldLayoutId id="2147483649" r:id="R136d84df8a554299"/>
    <p:sldLayoutId id="2147483650" r:id="Rfc320050381b4fb3"/>
    <p:sldLayoutId id="2147483651" r:id="R2e579922988444cd"/>
    <p:sldLayoutId id="2147483652" r:id="Rf5d94af673a948a6"/>
    <p:sldLayoutId id="2147483653" r:id="Raa4476a5c2ce4147"/>
    <p:sldLayoutId id="2147483654" r:id="R8390d7099e864375"/>
  </p:sldLayoutIdLst>
  <p:transition spd="fast" advTm="2000">
    <p:wedge/>
  </p:transition>
  <p:timing>
    <p:tnLst>
      <p:par>
        <p:cTn id="1" restart="never" nodeType="tmRoot"/>
      </p:par>
    </p:tnLst>
  </p:timing>
  <p:txStyles>
    <p:titleStyle>
      <a:lvl1pPr algn="l" defTabSz="914400" fontAlgn="auto" rtl="0" eaLnBrk="1"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fontAlgn="auto" rtl="0" eaLnBrk="1"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fontAlgn="auto" rtl="0" eaLnBrk="1"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fontAlgn="auto" rtl="0" eaLnBrk="1"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fontAlgn="auto" rtl="0" eaLnBrk="1"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fontAlgn="auto" rtl="0" eaLnBrk="1"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tags/tag1.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slideMasters/theme/theme2.xml><?xml version="1.0" encoding="utf-8"?>
<a:theme xmlns:a="http://schemas.openxmlformats.org/drawingml/2006/main" name="Office 主题​​">
  <a:themeElements>
    <a:clrScheme name="自定义 181">
      <a:dk1>
        <a:srgbClr val="000000"/>
      </a:dk1>
      <a:lt1>
        <a:srgbClr val="FFFFFF"/>
      </a:lt1>
      <a:dk2>
        <a:srgbClr val="0F1423"/>
      </a:dk2>
      <a:lt2>
        <a:srgbClr val="FFFFFF"/>
      </a:lt2>
      <a:accent1>
        <a:srgbClr val="FF3C6C"/>
      </a:accent1>
      <a:accent2>
        <a:srgbClr val="1E52E3"/>
      </a:accent2>
      <a:accent3>
        <a:srgbClr val="FF3C6C"/>
      </a:accent3>
      <a:accent4>
        <a:srgbClr val="1E52E3"/>
      </a:accent4>
      <a:accent5>
        <a:srgbClr val="FF3C6C"/>
      </a:accent5>
      <a:accent6>
        <a:srgbClr val="1E52E3"/>
      </a:accent6>
      <a:hlink>
        <a:srgbClr val="FF3C6C"/>
      </a:hlink>
      <a:folHlink>
        <a:srgbClr val="1E52E3"/>
      </a:folHlink>
    </a:clrScheme>
    <a:fontScheme name="自定义 9">
      <a:majorFont>
        <a:latin typeface="思源黑体 CN Normal"/>
        <a:ea typeface="思源黑体 CN Normal"/>
        <a:cs typeface=""/>
      </a:majorFont>
      <a:minorFont>
        <a:latin typeface="思源黑体 CN Normal"/>
        <a:ea typeface="思源黑体 CN Norm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theme>
</file>

<file path=ppt/slides/_rels/slide1.xml.rels>&#65279;<?xml version="1.0" encoding="utf-8"?><Relationships xmlns="http://schemas.openxmlformats.org/package/2006/relationships"><Relationship Type="http://schemas.openxmlformats.org/officeDocument/2006/relationships/image" Target="/ppt/media/image2.bin" Id="R222124c6471f4b48" /><Relationship Type="http://schemas.openxmlformats.org/officeDocument/2006/relationships/image" Target="/ppt/media/image3.bin" Id="R9f7ba08da4904662" /><Relationship Type="http://schemas.openxmlformats.org/officeDocument/2006/relationships/tags" Target="/ppt/slides/tags/tag2.xml" Id="Rcc1ab2a9cd394e16" /><Relationship Type="http://schemas.openxmlformats.org/officeDocument/2006/relationships/notesSlide" Target="/ppt/notesSlides/notesSlide1.xml" Id="R323282532d1b422b" /><Relationship Type="http://schemas.openxmlformats.org/officeDocument/2006/relationships/slideLayout" Target="/ppt/slideLayouts/slideLayout1.xml" Id="R8b472500a8ac4e1a" /></Relationships>
</file>

<file path=ppt/slides/_rels/slide10.xml.rels>&#65279;<?xml version="1.0" encoding="utf-8"?><Relationships xmlns="http://schemas.openxmlformats.org/package/2006/relationships"><Relationship Type="http://schemas.openxmlformats.org/officeDocument/2006/relationships/image" Target="/ppt/media/image2.bin" Id="Ra4c6e58064f74c7c" /><Relationship Type="http://schemas.openxmlformats.org/officeDocument/2006/relationships/image" Target="/ppt/media/image4.bin" Id="R3a10ba40878a47da" /><Relationship Type="http://schemas.openxmlformats.org/officeDocument/2006/relationships/tags" Target="/ppt/slides/tags/tag20.xml" Id="Re5cdb10f844745c1" /><Relationship Type="http://schemas.openxmlformats.org/officeDocument/2006/relationships/notesSlide" Target="/ppt/notesSlides/notesSlide10.xml" Id="Rc0c54da4e0384c7d" /><Relationship Type="http://schemas.openxmlformats.org/officeDocument/2006/relationships/slideLayout" Target="/ppt/slideLayouts/slideLayout1.xml" Id="R6cce49812f264175" /></Relationships>
</file>

<file path=ppt/slides/_rels/slide11.xml.rels>&#65279;<?xml version="1.0" encoding="utf-8"?><Relationships xmlns="http://schemas.openxmlformats.org/package/2006/relationships"><Relationship Type="http://schemas.openxmlformats.org/officeDocument/2006/relationships/image" Target="/ppt/media/image.bin" Id="R0d4989d16d734c70" /><Relationship Type="http://schemas.openxmlformats.org/officeDocument/2006/relationships/image" Target="/ppt/media/image5.bin" Id="Re2be1d4e5e8c48eb" /><Relationship Type="http://schemas.openxmlformats.org/officeDocument/2006/relationships/notesSlide" Target="/ppt/notesSlides/notesSlide11.xml" Id="R21c8dc2e63574d69" /><Relationship Type="http://schemas.openxmlformats.org/officeDocument/2006/relationships/slideLayout" Target="/ppt/slideLayouts/slideLayout1.xml" Id="R6d3100451efd4fe4" /></Relationships>
</file>

<file path=ppt/slides/_rels/slide12.xml.rels>&#65279;<?xml version="1.0" encoding="utf-8"?><Relationships xmlns="http://schemas.openxmlformats.org/package/2006/relationships"><Relationship Type="http://schemas.openxmlformats.org/officeDocument/2006/relationships/image" Target="/ppt/media/image2.bin" Id="Rae96e20193694cc9" /><Relationship Type="http://schemas.openxmlformats.org/officeDocument/2006/relationships/image" Target="/ppt/media/image4.bin" Id="R1f9f5b1d78c746da" /><Relationship Type="http://schemas.openxmlformats.org/officeDocument/2006/relationships/tags" Target="/ppt/slides/tags/tag21.xml" Id="Rbf5a3ac5899346f9" /><Relationship Type="http://schemas.openxmlformats.org/officeDocument/2006/relationships/notesSlide" Target="/ppt/notesSlides/notesSlide12.xml" Id="Ra12263331d43422e" /><Relationship Type="http://schemas.openxmlformats.org/officeDocument/2006/relationships/slideLayout" Target="/ppt/slideLayouts/slideLayout1.xml" Id="R0e7a3a13db6a4f9a" /></Relationships>
</file>

<file path=ppt/slides/_rels/slide13.xml.rels>&#65279;<?xml version="1.0" encoding="utf-8"?><Relationships xmlns="http://schemas.openxmlformats.org/package/2006/relationships"><Relationship Type="http://schemas.openxmlformats.org/officeDocument/2006/relationships/image" Target="/ppt/media/image.bin" Id="Rbf93a82df32147fc" /><Relationship Type="http://schemas.openxmlformats.org/officeDocument/2006/relationships/tags" Target="/ppt/slides/tags/tag22.xml" Id="R0c52527d388d481f" /><Relationship Type="http://schemas.openxmlformats.org/officeDocument/2006/relationships/tags" Target="/ppt/slides/tags/tag23.xml" Id="R022adb46777948e0" /><Relationship Type="http://schemas.openxmlformats.org/officeDocument/2006/relationships/tags" Target="/ppt/slides/tags/tag24.xml" Id="R31324d646fdf4f20" /><Relationship Type="http://schemas.openxmlformats.org/officeDocument/2006/relationships/tags" Target="/ppt/slides/tags/tag25.xml" Id="R7da6937b92214a8c" /><Relationship Type="http://schemas.openxmlformats.org/officeDocument/2006/relationships/tags" Target="/ppt/slides/tags/tag26.xml" Id="R4e5254e3862c4095" /><Relationship Type="http://schemas.openxmlformats.org/officeDocument/2006/relationships/tags" Target="/ppt/slides/tags/tag27.xml" Id="R66201b1290114d8d" /><Relationship Type="http://schemas.openxmlformats.org/officeDocument/2006/relationships/tags" Target="/ppt/slides/tags/tag28.xml" Id="Re7cbcd655f344270" /><Relationship Type="http://schemas.openxmlformats.org/officeDocument/2006/relationships/tags" Target="/ppt/slides/tags/tag29.xml" Id="Rd2ef4cb58f314598" /><Relationship Type="http://schemas.openxmlformats.org/officeDocument/2006/relationships/tags" Target="/ppt/slides/tags/tag30.xml" Id="Rcd78cb4314d74bea" /><Relationship Type="http://schemas.openxmlformats.org/officeDocument/2006/relationships/tags" Target="/ppt/slides/tags/tag31.xml" Id="R324c2e01d4b2416f" /><Relationship Type="http://schemas.openxmlformats.org/officeDocument/2006/relationships/tags" Target="/ppt/slides/tags/tag32.xml" Id="R5c43584292d4419b" /><Relationship Type="http://schemas.openxmlformats.org/officeDocument/2006/relationships/tags" Target="/ppt/slides/tags/tag33.xml" Id="Rfb07ab67f25b45f2" /><Relationship Type="http://schemas.openxmlformats.org/officeDocument/2006/relationships/tags" Target="/ppt/slides/tags/tag34.xml" Id="R31cfa31979f6407d" /><Relationship Type="http://schemas.openxmlformats.org/officeDocument/2006/relationships/notesSlide" Target="/ppt/notesSlides/notesSlide13.xml" Id="R49e7d6f902b448aa" /><Relationship Type="http://schemas.openxmlformats.org/officeDocument/2006/relationships/slideLayout" Target="/ppt/slideLayouts/slideLayout1.xml" Id="Rcb2c7eacc32446a3" /></Relationships>
</file>

<file path=ppt/slides/_rels/slide14.xml.rels>&#65279;<?xml version="1.0" encoding="utf-8"?><Relationships xmlns="http://schemas.openxmlformats.org/package/2006/relationships"><Relationship Type="http://schemas.openxmlformats.org/officeDocument/2006/relationships/image" Target="/ppt/media/image2.bin" Id="Ra59e836292da4607" /><Relationship Type="http://schemas.openxmlformats.org/officeDocument/2006/relationships/image" Target="/ppt/media/image4.bin" Id="Rc38594983ba74167" /><Relationship Type="http://schemas.openxmlformats.org/officeDocument/2006/relationships/tags" Target="/ppt/slides/tags/tag35.xml" Id="Rb82be595b9684b3f" /><Relationship Type="http://schemas.openxmlformats.org/officeDocument/2006/relationships/notesSlide" Target="/ppt/notesSlides/notesSlide14.xml" Id="R1e31f7d108de44af" /><Relationship Type="http://schemas.openxmlformats.org/officeDocument/2006/relationships/slideLayout" Target="/ppt/slideLayouts/slideLayout1.xml" Id="Rd22c34c70aff4887" /></Relationships>
</file>

<file path=ppt/slides/_rels/slide15.xml.rels>&#65279;<?xml version="1.0" encoding="utf-8"?><Relationships xmlns="http://schemas.openxmlformats.org/package/2006/relationships"><Relationship Type="http://schemas.openxmlformats.org/officeDocument/2006/relationships/image" Target="/ppt/media/image.bin" Id="Rb2dafd744bc54195" /><Relationship Type="http://schemas.openxmlformats.org/officeDocument/2006/relationships/notesSlide" Target="/ppt/notesSlides/notesSlide15.xml" Id="R3b12b8c864384a8f" /><Relationship Type="http://schemas.openxmlformats.org/officeDocument/2006/relationships/slideLayout" Target="/ppt/slideLayouts/slideLayout1.xml" Id="Rb0c4268d3fec40aa" /></Relationships>
</file>

<file path=ppt/slides/_rels/slide16.xml.rels>&#65279;<?xml version="1.0" encoding="utf-8"?><Relationships xmlns="http://schemas.openxmlformats.org/package/2006/relationships"><Relationship Type="http://schemas.openxmlformats.org/officeDocument/2006/relationships/image" Target="/ppt/media/image2.bin" Id="R508ec1180cc6468a" /><Relationship Type="http://schemas.openxmlformats.org/officeDocument/2006/relationships/image" Target="/ppt/media/image4.bin" Id="Rdb248d6985b340cc" /><Relationship Type="http://schemas.openxmlformats.org/officeDocument/2006/relationships/tags" Target="/ppt/slides/tags/tag36.xml" Id="R8be47d5546bb487e" /><Relationship Type="http://schemas.openxmlformats.org/officeDocument/2006/relationships/notesSlide" Target="/ppt/notesSlides/notesSlide16.xml" Id="Rcc78e11d647c482c" /><Relationship Type="http://schemas.openxmlformats.org/officeDocument/2006/relationships/slideLayout" Target="/ppt/slideLayouts/slideLayout1.xml" Id="R2a633787037f4dc3" /></Relationships>
</file>

<file path=ppt/slides/_rels/slide17.xml.rels>&#65279;<?xml version="1.0" encoding="utf-8"?><Relationships xmlns="http://schemas.openxmlformats.org/package/2006/relationships"><Relationship Type="http://schemas.openxmlformats.org/officeDocument/2006/relationships/image" Target="/ppt/media/image.bin" Id="R7eb7cb3d3aba478a" /><Relationship Type="http://schemas.openxmlformats.org/officeDocument/2006/relationships/tags" Target="/ppt/slides/tags/tag37.xml" Id="Rd6f90992582a4f09" /><Relationship Type="http://schemas.openxmlformats.org/officeDocument/2006/relationships/tags" Target="/ppt/slides/tags/tag38.xml" Id="Rce91763fd9574c68" /><Relationship Type="http://schemas.openxmlformats.org/officeDocument/2006/relationships/tags" Target="/ppt/slides/tags/tag39.xml" Id="R93d750442c3c4de1" /><Relationship Type="http://schemas.openxmlformats.org/officeDocument/2006/relationships/tags" Target="/ppt/slides/tags/tag40.xml" Id="Rabcd2b54bb894b41" /><Relationship Type="http://schemas.openxmlformats.org/officeDocument/2006/relationships/tags" Target="/ppt/slides/tags/tag41.xml" Id="Ra6b55d122ad04728" /><Relationship Type="http://schemas.openxmlformats.org/officeDocument/2006/relationships/tags" Target="/ppt/slides/tags/tag42.xml" Id="R8e5c5a70d5e943d3" /><Relationship Type="http://schemas.openxmlformats.org/officeDocument/2006/relationships/tags" Target="/ppt/slides/tags/tag43.xml" Id="R2d97cfe099634468" /><Relationship Type="http://schemas.openxmlformats.org/officeDocument/2006/relationships/tags" Target="/ppt/slides/tags/tag44.xml" Id="R8f32f3a731b44c3e" /><Relationship Type="http://schemas.openxmlformats.org/officeDocument/2006/relationships/notesSlide" Target="/ppt/notesSlides/notesSlide17.xml" Id="Re3bd40a04606466b" /><Relationship Type="http://schemas.openxmlformats.org/officeDocument/2006/relationships/slideLayout" Target="/ppt/slideLayouts/slideLayout1.xml" Id="R541230bece264762" /></Relationships>
</file>

<file path=ppt/slides/_rels/slide18.xml.rels>&#65279;<?xml version="1.0" encoding="utf-8"?><Relationships xmlns="http://schemas.openxmlformats.org/package/2006/relationships"><Relationship Type="http://schemas.openxmlformats.org/officeDocument/2006/relationships/image" Target="/ppt/media/image.bin" Id="R47b7dbc93fc64031" /><Relationship Type="http://schemas.openxmlformats.org/officeDocument/2006/relationships/image" Target="/ppt/media/image6.bin" Id="R65167cd55ebe417d" /><Relationship Type="http://schemas.openxmlformats.org/officeDocument/2006/relationships/tags" Target="/ppt/slides/tags/tag45.xml" Id="R430778789bcb4258" /><Relationship Type="http://schemas.openxmlformats.org/officeDocument/2006/relationships/tags" Target="/ppt/slides/tags/tag46.xml" Id="R7818ed99c6f54db7" /><Relationship Type="http://schemas.openxmlformats.org/officeDocument/2006/relationships/tags" Target="/ppt/slides/tags/tag47.xml" Id="R2a3d39e79f884fae" /><Relationship Type="http://schemas.openxmlformats.org/officeDocument/2006/relationships/notesSlide" Target="/ppt/notesSlides/notesSlide18.xml" Id="R1c48952debb640cb" /><Relationship Type="http://schemas.openxmlformats.org/officeDocument/2006/relationships/slideLayout" Target="/ppt/slideLayouts/slideLayout2.xml" Id="R8bdc41059a3e4c5f" /></Relationships>
</file>

<file path=ppt/slides/_rels/slide19.xml.rels>&#65279;<?xml version="1.0" encoding="utf-8"?><Relationships xmlns="http://schemas.openxmlformats.org/package/2006/relationships"><Relationship Type="http://schemas.openxmlformats.org/officeDocument/2006/relationships/image" Target="/ppt/media/image.bin" Id="R76203d189c844868" /><Relationship Type="http://schemas.openxmlformats.org/officeDocument/2006/relationships/image" Target="/ppt/media/image7.bin" Id="R16d6def370624e07" /><Relationship Type="http://schemas.openxmlformats.org/officeDocument/2006/relationships/tags" Target="/ppt/slides/tags/tag48.xml" Id="Rabc329bd7a0d4d58" /><Relationship Type="http://schemas.openxmlformats.org/officeDocument/2006/relationships/tags" Target="/ppt/slides/tags/tag49.xml" Id="Ra4e595c1bef44e63" /><Relationship Type="http://schemas.openxmlformats.org/officeDocument/2006/relationships/tags" Target="/ppt/slides/tags/tag50.xml" Id="Rceb2f00cda484a4c" /><Relationship Type="http://schemas.openxmlformats.org/officeDocument/2006/relationships/notesSlide" Target="/ppt/notesSlides/notesSlide19.xml" Id="Ra5ac8cdb5635439c" /><Relationship Type="http://schemas.openxmlformats.org/officeDocument/2006/relationships/slideLayout" Target="/ppt/slideLayouts/slideLayout2.xml" Id="R8b562d22167d45fc" /></Relationships>
</file>

<file path=ppt/slides/_rels/slide2.xml.rels>&#65279;<?xml version="1.0" encoding="utf-8"?><Relationships xmlns="http://schemas.openxmlformats.org/package/2006/relationships"><Relationship Type="http://schemas.openxmlformats.org/officeDocument/2006/relationships/image" Target="/ppt/media/image.bin" Id="R2a481bec388b408c" /><Relationship Type="http://schemas.openxmlformats.org/officeDocument/2006/relationships/tags" Target="/ppt/slides/tags/tag3.xml" Id="R4873e2ac47184b8d" /><Relationship Type="http://schemas.openxmlformats.org/officeDocument/2006/relationships/notesSlide" Target="/ppt/notesSlides/notesSlide2.xml" Id="R5b515d2086a14d94" /><Relationship Type="http://schemas.openxmlformats.org/officeDocument/2006/relationships/slideLayout" Target="/ppt/slideLayouts/slideLayout1.xml" Id="R7d1ff9b577094a33" /></Relationships>
</file>

<file path=ppt/slides/_rels/slide20.xml.rels>&#65279;<?xml version="1.0" encoding="utf-8"?><Relationships xmlns="http://schemas.openxmlformats.org/package/2006/relationships"><Relationship Type="http://schemas.openxmlformats.org/officeDocument/2006/relationships/image" Target="/ppt/media/image.bin" Id="R1583f9f348ff4257" /><Relationship Type="http://schemas.openxmlformats.org/officeDocument/2006/relationships/image" Target="/ppt/media/image8.bin" Id="Rb4a23817528b492e" /><Relationship Type="http://schemas.openxmlformats.org/officeDocument/2006/relationships/tags" Target="/ppt/slides/tags/tag51.xml" Id="R1c7279c5ef7c4805" /><Relationship Type="http://schemas.openxmlformats.org/officeDocument/2006/relationships/tags" Target="/ppt/slides/tags/tag52.xml" Id="R22a20792b9ab4ce8" /><Relationship Type="http://schemas.openxmlformats.org/officeDocument/2006/relationships/tags" Target="/ppt/slides/tags/tag53.xml" Id="Re47bb4824f544c27" /><Relationship Type="http://schemas.openxmlformats.org/officeDocument/2006/relationships/notesSlide" Target="/ppt/notesSlides/notesSlide20.xml" Id="Rc40b8b2729564689" /><Relationship Type="http://schemas.openxmlformats.org/officeDocument/2006/relationships/slideLayout" Target="/ppt/slideLayouts/slideLayout2.xml" Id="R1b26cda6d93e412c" /></Relationships>
</file>

<file path=ppt/slides/_rels/slide21.xml.rels>&#65279;<?xml version="1.0" encoding="utf-8"?><Relationships xmlns="http://schemas.openxmlformats.org/package/2006/relationships"><Relationship Type="http://schemas.openxmlformats.org/officeDocument/2006/relationships/image" Target="/ppt/media/image.bin" Id="R5c9eaf9516ab40a5" /><Relationship Type="http://schemas.openxmlformats.org/officeDocument/2006/relationships/image" Target="/ppt/media/image9.bin" Id="R6d5d8923d3e9454e" /><Relationship Type="http://schemas.openxmlformats.org/officeDocument/2006/relationships/tags" Target="/ppt/slides/tags/tag54.xml" Id="Ra8fb23ebd260449c" /><Relationship Type="http://schemas.openxmlformats.org/officeDocument/2006/relationships/tags" Target="/ppt/slides/tags/tag55.xml" Id="R5f875644f40346ae" /><Relationship Type="http://schemas.openxmlformats.org/officeDocument/2006/relationships/tags" Target="/ppt/slides/tags/tag56.xml" Id="R66af02573ade4cb1" /><Relationship Type="http://schemas.openxmlformats.org/officeDocument/2006/relationships/notesSlide" Target="/ppt/notesSlides/notesSlide21.xml" Id="R2fa37a556f2548fd" /><Relationship Type="http://schemas.openxmlformats.org/officeDocument/2006/relationships/slideLayout" Target="/ppt/slideLayouts/slideLayout2.xml" Id="R84df19d72c924164" /></Relationships>
</file>

<file path=ppt/slides/_rels/slide22.xml.rels>&#65279;<?xml version="1.0" encoding="utf-8"?><Relationships xmlns="http://schemas.openxmlformats.org/package/2006/relationships"><Relationship Type="http://schemas.openxmlformats.org/officeDocument/2006/relationships/image" Target="/ppt/media/image.bin" Id="Rf30ca491eee74b1a" /><Relationship Type="http://schemas.openxmlformats.org/officeDocument/2006/relationships/image" Target="/ppt/media/image10.bin" Id="Rd9e03ac9d0e04c76" /><Relationship Type="http://schemas.openxmlformats.org/officeDocument/2006/relationships/tags" Target="/ppt/slides/tags/tag57.xml" Id="Rc9ccbd1b9f5943a5" /><Relationship Type="http://schemas.openxmlformats.org/officeDocument/2006/relationships/tags" Target="/ppt/slides/tags/tag58.xml" Id="R57abed20d74444af" /><Relationship Type="http://schemas.openxmlformats.org/officeDocument/2006/relationships/tags" Target="/ppt/slides/tags/tag59.xml" Id="Ref06a55813364ee0" /><Relationship Type="http://schemas.openxmlformats.org/officeDocument/2006/relationships/notesSlide" Target="/ppt/notesSlides/notesSlide22.xml" Id="R53b58bd50b39410c" /><Relationship Type="http://schemas.openxmlformats.org/officeDocument/2006/relationships/slideLayout" Target="/ppt/slideLayouts/slideLayout2.xml" Id="R53f8dea60c834e71" /></Relationships>
</file>

<file path=ppt/slides/_rels/slide23.xml.rels>&#65279;<?xml version="1.0" encoding="utf-8"?><Relationships xmlns="http://schemas.openxmlformats.org/package/2006/relationships"><Relationship Type="http://schemas.openxmlformats.org/officeDocument/2006/relationships/image" Target="/ppt/media/image2.bin" Id="R54f30af9626c411d" /><Relationship Type="http://schemas.openxmlformats.org/officeDocument/2006/relationships/image" Target="/ppt/media/image4.bin" Id="R3438548c0dc64c46" /><Relationship Type="http://schemas.openxmlformats.org/officeDocument/2006/relationships/tags" Target="/ppt/slides/tags/tag60.xml" Id="R7d9eafe09761494e" /><Relationship Type="http://schemas.openxmlformats.org/officeDocument/2006/relationships/notesSlide" Target="/ppt/notesSlides/notesSlide23.xml" Id="Rfa492c0efee94b73" /><Relationship Type="http://schemas.openxmlformats.org/officeDocument/2006/relationships/slideLayout" Target="/ppt/slideLayouts/slideLayout1.xml" Id="R3ccd6a0d105c4bcd" /></Relationships>
</file>

<file path=ppt/slides/_rels/slide24.xml.rels>&#65279;<?xml version="1.0" encoding="utf-8"?><Relationships xmlns="http://schemas.openxmlformats.org/package/2006/relationships"><Relationship Type="http://schemas.openxmlformats.org/officeDocument/2006/relationships/image" Target="/ppt/media/image.bin" Id="Rd001ce74d1b8482e" /><Relationship Type="http://schemas.openxmlformats.org/officeDocument/2006/relationships/notesSlide" Target="/ppt/notesSlides/notesSlide24.xml" Id="Ra12ba4320c584e9e" /><Relationship Type="http://schemas.openxmlformats.org/officeDocument/2006/relationships/slideLayout" Target="/ppt/slideLayouts/slideLayout1.xml" Id="Red52b93b47494b39" /></Relationships>
</file>

<file path=ppt/slides/_rels/slide25.xml.rels>&#65279;<?xml version="1.0" encoding="utf-8"?><Relationships xmlns="http://schemas.openxmlformats.org/package/2006/relationships"><Relationship Type="http://schemas.openxmlformats.org/officeDocument/2006/relationships/image" Target="/ppt/media/image.bin" Id="R719a788c079a4b9a" /><Relationship Type="http://schemas.openxmlformats.org/officeDocument/2006/relationships/notesSlide" Target="/ppt/notesSlides/notesSlide25.xml" Id="R453d9f1596e74fd2" /><Relationship Type="http://schemas.openxmlformats.org/officeDocument/2006/relationships/slideLayout" Target="/ppt/slideLayouts/slideLayout2.xml" Id="Rc6e2d016127a4f26" /></Relationships>
</file>

<file path=ppt/slides/_rels/slide3.xml.rels>&#65279;<?xml version="1.0" encoding="utf-8"?><Relationships xmlns="http://schemas.openxmlformats.org/package/2006/relationships"><Relationship Type="http://schemas.openxmlformats.org/officeDocument/2006/relationships/image" Target="/ppt/media/image.bin" Id="R860441996a914e02" /><Relationship Type="http://schemas.openxmlformats.org/officeDocument/2006/relationships/tags" Target="/ppt/slides/tags/tag4.xml" Id="R4c0fb53e8b3548b9" /><Relationship Type="http://schemas.openxmlformats.org/officeDocument/2006/relationships/tags" Target="/ppt/slides/tags/tag5.xml" Id="R3a7b7e2e093c4c80" /><Relationship Type="http://schemas.openxmlformats.org/officeDocument/2006/relationships/tags" Target="/ppt/slides/tags/tag6.xml" Id="R1ea602b058be41fd" /><Relationship Type="http://schemas.openxmlformats.org/officeDocument/2006/relationships/tags" Target="/ppt/slides/tags/tag7.xml" Id="R5a05deeaf244474b" /><Relationship Type="http://schemas.openxmlformats.org/officeDocument/2006/relationships/tags" Target="/ppt/slides/tags/tag8.xml" Id="Rd914918df3e747ba" /><Relationship Type="http://schemas.openxmlformats.org/officeDocument/2006/relationships/tags" Target="/ppt/slides/tags/tag9.xml" Id="R8376c3e07b4648f7" /><Relationship Type="http://schemas.openxmlformats.org/officeDocument/2006/relationships/tags" Target="/ppt/slides/tags/tag10.xml" Id="Rd80ca9dcf1ed412f" /><Relationship Type="http://schemas.openxmlformats.org/officeDocument/2006/relationships/tags" Target="/ppt/slides/tags/tag11.xml" Id="R25131a3a9a0e462e" /><Relationship Type="http://schemas.openxmlformats.org/officeDocument/2006/relationships/tags" Target="/ppt/slides/tags/tag12.xml" Id="R6ab359686e9a4777" /><Relationship Type="http://schemas.openxmlformats.org/officeDocument/2006/relationships/tags" Target="/ppt/slides/tags/tag13.xml" Id="Rf88fb4e9134844fa" /><Relationship Type="http://schemas.openxmlformats.org/officeDocument/2006/relationships/tags" Target="/ppt/slides/tags/tag14.xml" Id="R5ab27b9c357a4c46" /><Relationship Type="http://schemas.openxmlformats.org/officeDocument/2006/relationships/tags" Target="/ppt/slides/tags/tag15.xml" Id="Rd9048ed36f27499c" /><Relationship Type="http://schemas.openxmlformats.org/officeDocument/2006/relationships/tags" Target="/ppt/slides/tags/tag16.xml" Id="Re0ddc8b6ab254e1c" /><Relationship Type="http://schemas.openxmlformats.org/officeDocument/2006/relationships/notesSlide" Target="/ppt/notesSlides/notesSlide3.xml" Id="R4cc0d733a274474c" /><Relationship Type="http://schemas.openxmlformats.org/officeDocument/2006/relationships/slideLayout" Target="/ppt/slideLayouts/slideLayout1.xml" Id="R39abc14f47da4576" /></Relationships>
</file>

<file path=ppt/slides/_rels/slide4.xml.rels>&#65279;<?xml version="1.0" encoding="utf-8"?><Relationships xmlns="http://schemas.openxmlformats.org/package/2006/relationships"><Relationship Type="http://schemas.openxmlformats.org/officeDocument/2006/relationships/image" Target="/ppt/media/image2.bin" Id="Re776820bc1d94138" /><Relationship Type="http://schemas.openxmlformats.org/officeDocument/2006/relationships/image" Target="/ppt/media/image4.bin" Id="R6df85da0b7b247a3" /><Relationship Type="http://schemas.openxmlformats.org/officeDocument/2006/relationships/tags" Target="/ppt/slides/tags/tag17.xml" Id="R9bf44132e0c84d85" /><Relationship Type="http://schemas.openxmlformats.org/officeDocument/2006/relationships/notesSlide" Target="/ppt/notesSlides/notesSlide4.xml" Id="R051d1e8c39904e1c" /><Relationship Type="http://schemas.openxmlformats.org/officeDocument/2006/relationships/slideLayout" Target="/ppt/slideLayouts/slideLayout1.xml" Id="Red8801e01f5b491b" /></Relationships>
</file>

<file path=ppt/slides/_rels/slide5.xml.rels>&#65279;<?xml version="1.0" encoding="utf-8"?><Relationships xmlns="http://schemas.openxmlformats.org/package/2006/relationships"><Relationship Type="http://schemas.openxmlformats.org/officeDocument/2006/relationships/image" Target="/ppt/media/image.bin" Id="R38b2202d5a4d4f9b" /><Relationship Type="http://schemas.openxmlformats.org/officeDocument/2006/relationships/notesSlide" Target="/ppt/notesSlides/notesSlide5.xml" Id="R38b3362d7d084eb3" /><Relationship Type="http://schemas.openxmlformats.org/officeDocument/2006/relationships/slideLayout" Target="/ppt/slideLayouts/slideLayout1.xml" Id="Re4611eb6b8c24bab" /></Relationships>
</file>

<file path=ppt/slides/_rels/slide6.xml.rels>&#65279;<?xml version="1.0" encoding="utf-8"?><Relationships xmlns="http://schemas.openxmlformats.org/package/2006/relationships"><Relationship Type="http://schemas.openxmlformats.org/officeDocument/2006/relationships/image" Target="/ppt/media/image2.bin" Id="Ra4c525cc846942fd" /><Relationship Type="http://schemas.openxmlformats.org/officeDocument/2006/relationships/image" Target="/ppt/media/image4.bin" Id="Rd69ff5964d9d4c88" /><Relationship Type="http://schemas.openxmlformats.org/officeDocument/2006/relationships/tags" Target="/ppt/slides/tags/tag18.xml" Id="Rf097f7f9db784b43" /><Relationship Type="http://schemas.openxmlformats.org/officeDocument/2006/relationships/notesSlide" Target="/ppt/notesSlides/notesSlide6.xml" Id="R5750cec80a9040e2" /><Relationship Type="http://schemas.openxmlformats.org/officeDocument/2006/relationships/slideLayout" Target="/ppt/slideLayouts/slideLayout1.xml" Id="R7ba000efd6264795" /></Relationships>
</file>

<file path=ppt/slides/_rels/slide7.xml.rels>&#65279;<?xml version="1.0" encoding="utf-8"?><Relationships xmlns="http://schemas.openxmlformats.org/package/2006/relationships"><Relationship Type="http://schemas.openxmlformats.org/officeDocument/2006/relationships/image" Target="/ppt/media/image.bin" Id="Rbee3f67ec27d445b" /><Relationship Type="http://schemas.openxmlformats.org/officeDocument/2006/relationships/notesSlide" Target="/ppt/notesSlides/notesSlide7.xml" Id="Rcac769504a274e48" /><Relationship Type="http://schemas.openxmlformats.org/officeDocument/2006/relationships/slideLayout" Target="/ppt/slideLayouts/slideLayout1.xml" Id="Raf427b79a78347e0" /></Relationships>
</file>

<file path=ppt/slides/_rels/slide8.xml.rels>&#65279;<?xml version="1.0" encoding="utf-8"?><Relationships xmlns="http://schemas.openxmlformats.org/package/2006/relationships"><Relationship Type="http://schemas.openxmlformats.org/officeDocument/2006/relationships/image" Target="/ppt/media/image2.bin" Id="R7f57b27596c94326" /><Relationship Type="http://schemas.openxmlformats.org/officeDocument/2006/relationships/image" Target="/ppt/media/image4.bin" Id="R93db23ec355b4e49" /><Relationship Type="http://schemas.openxmlformats.org/officeDocument/2006/relationships/tags" Target="/ppt/slides/tags/tag19.xml" Id="Rf7dc29b79102410e" /><Relationship Type="http://schemas.openxmlformats.org/officeDocument/2006/relationships/notesSlide" Target="/ppt/notesSlides/notesSlide8.xml" Id="Re4415eaaad1e4048" /><Relationship Type="http://schemas.openxmlformats.org/officeDocument/2006/relationships/slideLayout" Target="/ppt/slideLayouts/slideLayout1.xml" Id="Rc6b06cd073f2430a" /></Relationships>
</file>

<file path=ppt/slides/_rels/slide9.xml.rels>&#65279;<?xml version="1.0" encoding="utf-8"?><Relationships xmlns="http://schemas.openxmlformats.org/package/2006/relationships"><Relationship Type="http://schemas.openxmlformats.org/officeDocument/2006/relationships/image" Target="/ppt/media/image.bin" Id="R14df5a9b12774ee2" /><Relationship Type="http://schemas.openxmlformats.org/officeDocument/2006/relationships/notesSlide" Target="/ppt/notesSlides/notesSlide9.xml" Id="R677c262c9a994635" /><Relationship Type="http://schemas.openxmlformats.org/officeDocument/2006/relationships/slideLayout" Target="/ppt/slideLayouts/slideLayout1.xml" Id="Re55a1a08ca2b4648"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2" name="图形" descr="E:\007千图网2\素材库\004扁平办公\简约质感孟菲斯创意清新图案形状背景.png简约质感孟菲斯创意清新图案形状背景"/>
          <p:cNvPicPr>
            <a:picLocks noChangeAspect="1"/>
          </p:cNvPicPr>
          <p:nvPr/>
        </p:nvPicPr>
        <p:blipFill>
          <a:blip r:embed="R222124c6471f4b48"/>
          <a:srcRect/>
          <a:stretch>
            <a:fillRect/>
          </a:stretch>
        </p:blipFill>
        <p:spPr>
          <a:xfrm rot="16200000">
            <a:off x="2627630" y="-2671445"/>
            <a:ext cx="6893560" cy="12236450"/>
          </a:xfrm>
          <a:prstGeom prst="rect"/>
        </p:spPr>
      </p:pic>
      <p:sp>
        <p:nvSpPr>
          <p:cNvPr id="6" name="图形"/>
          <p:cNvSpPr/>
          <p:nvPr/>
        </p:nvSpPr>
        <p:spPr>
          <a:xfrm>
            <a:off x="359410" y="401955"/>
            <a:ext cx="11430000" cy="60902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pic>
        <p:nvPicPr>
          <p:cNvPr id="3" name="图形" descr="C:/Users/Administrator/AppData/Local/Temp/picturecompress_20220322201813/output_1.pngoutput_1"/>
          <p:cNvPicPr>
            <a:picLocks noChangeAspect="1"/>
          </p:cNvPicPr>
          <p:nvPr/>
        </p:nvPicPr>
        <p:blipFill>
          <a:blip r:embed="R9f7ba08da4904662"/>
          <a:srcRect/>
          <a:stretch>
            <a:fillRect/>
          </a:stretch>
        </p:blipFill>
        <p:spPr>
          <a:xfrm>
            <a:off x="6278880" y="1263015"/>
            <a:ext cx="5424170" cy="4645025"/>
          </a:xfrm>
          <a:prstGeom prst="rect"/>
        </p:spPr>
      </p:pic>
      <p:sp>
        <p:nvSpPr>
          <p:cNvPr id="36" name="图形"/>
          <p:cNvSpPr txBox="1"/>
          <p:nvPr/>
        </p:nvSpPr>
        <p:spPr>
          <a:xfrm>
            <a:off x="1125855" y="1872615"/>
            <a:ext cx="6876415" cy="2301875"/>
          </a:xfrm>
          <a:prstGeom prst="rect"/>
          <a:noFill/>
        </p:spPr>
        <p:txBody>
          <a:bodyPr wrap="square"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en-US" sz="8000" kern="0" dirty="1">
                <a:solidFill>
                  <a:srgbClr val="FF3C6C"/>
                </a:solidFill>
                <a:uFillTx/>
                <a:latin typeface="宋体"/>
                <a:ea typeface="思源黑体 CN Bold" panose="020b0800000000000000" charset="-122"/>
                <a:cs typeface="思源黑体 CN Normal" panose="020b0400000000000000" charset="-122"/>
                <a:sym typeface="宋体"/>
              </a:rPr>
              <a:t>农夫山泉介绍</a:t>
            </a:r>
          </a:p>
        </p:txBody>
      </p:sp>
      <p:sp>
        <p:nvSpPr>
          <p:cNvPr id="38" name="图形"/>
          <p:cNvSpPr/>
          <p:nvPr/>
        </p:nvSpPr>
        <p:spPr>
          <a:xfrm flipH="1">
            <a:off x="2441575" y="4594860"/>
            <a:ext cx="1501775" cy="405765"/>
          </a:xfrm>
          <a:prstGeom prst="roundRect">
            <a:avLst>
              <a:gd name="adj" fmla="val 50000"/>
            </a:avLst>
          </a:prstGeom>
          <a:noFill/>
          <a:ln>
            <a:solidFill>
              <a:schemeClr val="bg1"/>
            </a:solidFill>
          </a:ln>
          <a:effectLst>
            <a:outerShdw blurRad="88900" dir="2700000" dist="38100" algn="tl" rotWithShape="0">
              <a:schemeClr val="accent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sp>
        <p:nvSpPr>
          <p:cNvPr id="39" name="图形"/>
          <p:cNvSpPr/>
          <p:nvPr/>
        </p:nvSpPr>
        <p:spPr>
          <a:xfrm flipH="1">
            <a:off x="1231265" y="4594860"/>
            <a:ext cx="1645920" cy="405765"/>
          </a:xfrm>
          <a:prstGeom prst="roundRect">
            <a:avLst>
              <a:gd name="adj" fmla="val 50000"/>
            </a:avLst>
          </a:prstGeom>
          <a:solidFill>
            <a:srgbClr val="FF3C6C"/>
          </a:solidFill>
          <a:ln>
            <a:solidFill>
              <a:schemeClr val="bg1"/>
            </a:solidFill>
          </a:ln>
          <a:effectLst>
            <a:outerShdw blurRad="38100" dir="2700000" dist="38100" algn="tl" rotWithShape="0">
              <a:srgbClr val="D1E4FA">
                <a:alpha val="9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sp>
        <p:nvSpPr>
          <p:cNvPr id="41" name="图形"/>
          <p:cNvSpPr txBox="1"/>
          <p:nvPr/>
        </p:nvSpPr>
        <p:spPr>
          <a:xfrm>
            <a:off x="1340485" y="4638040"/>
            <a:ext cx="1176655" cy="307975"/>
          </a:xfrm>
          <a:prstGeom prst="rect"/>
          <a:noFill/>
        </p:spPr>
        <p:txBody>
          <a:bodyPr wrap="non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en-US" sz="1400" dirty="1">
                <a:solidFill>
                  <a:schemeClr val="bg1"/>
                </a:solidFill>
                <a:latin typeface="宋体"/>
                <a:ea typeface="思源黑体 CN Medium" panose="020b0600000000000000" charset="-122"/>
                <a:cs typeface="思源黑体 CN Normal" panose="020b0400000000000000" charset="-122"/>
                <a:sym typeface="宋体"/>
              </a:rPr>
              <a:t>演讲者：</a:t>
            </a:r>
            <a:r>
              <a:rPr lang="zh-CN" altLang="zh-CN" sz="1400" dirty="1">
                <a:solidFill>
                  <a:schemeClr val="bg1"/>
                </a:solidFill>
                <a:latin typeface="宋体"/>
                <a:ea typeface="思源黑体 CN Medium" panose="020b0600000000000000" charset="-122"/>
                <a:cs typeface="思源黑体 CN Normal" panose="020b0400000000000000" charset="-122"/>
                <a:sym typeface="宋体"/>
              </a:rPr>
              <a:t>xxx</a:t>
            </a:r>
            <a:endParaRPr lang="zh-CN" altLang="en-US" sz="1400">
              <a:solidFill>
                <a:schemeClr val="bg1"/>
              </a:solidFill>
              <a:latin typeface="宋体"/>
              <a:ea typeface="思源黑体 CN Medium" panose="020b0600000000000000" charset="-122"/>
              <a:cs typeface="思源黑体 CN Normal" panose="020b0400000000000000" charset="-122"/>
              <a:sym typeface="宋体"/>
            </a:endParaRPr>
          </a:p>
        </p:txBody>
      </p:sp>
      <p:sp>
        <p:nvSpPr>
          <p:cNvPr id="42" name="图形"/>
          <p:cNvSpPr txBox="1"/>
          <p:nvPr/>
        </p:nvSpPr>
        <p:spPr>
          <a:xfrm>
            <a:off x="2970530" y="4648200"/>
            <a:ext cx="894080" cy="306705"/>
          </a:xfrm>
          <a:prstGeom prst="rect"/>
          <a:noFill/>
        </p:spPr>
        <p:txBody>
          <a:bodyPr wrap="non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14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xxxx</a:t>
            </a:r>
            <a:endParaRPr lang="zh-CN" altLang="zh-CN" sz="1400">
              <a:solidFill>
                <a:schemeClr val="tx1">
                  <a:lumMod val="85000"/>
                  <a:lumOff val="15000"/>
                </a:schemeClr>
              </a:solidFill>
              <a:latin typeface="宋体"/>
              <a:ea typeface="思源黑体 CN Medium" panose="020b0600000000000000" charset="-122"/>
              <a:cs typeface="思源黑体 CN Normal" panose="020b0400000000000000" charset="-122"/>
              <a:sym typeface="宋体"/>
            </a:endParaRPr>
          </a:p>
        </p:txBody>
      </p:sp>
      <p:sp>
        <p:nvSpPr>
          <p:cNvPr id="19" name="图形"/>
          <p:cNvSpPr/>
          <p:nvPr/>
        </p:nvSpPr>
        <p:spPr>
          <a:xfrm>
            <a:off x="1224915" y="1113790"/>
            <a:ext cx="1131570" cy="117475"/>
          </a:xfrm>
          <a:prstGeom prst="rect"/>
          <a:solidFill>
            <a:srgbClr val="90AEFF">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sp>
        <p:nvSpPr>
          <p:cNvPr id="22" name="图形"/>
          <p:cNvSpPr txBox="1"/>
          <p:nvPr/>
        </p:nvSpPr>
        <p:spPr>
          <a:xfrm>
            <a:off x="1147445" y="882650"/>
            <a:ext cx="1664970" cy="534035"/>
          </a:xfrm>
          <a:prstGeom prst="rect"/>
          <a:noFill/>
        </p:spPr>
        <p:txBody>
          <a:bodyPr wrap="square" anchor="b">
            <a:normAutofit/>
          </a:bodyPr>
          <a:lstStyle>
            <a:defPPr>
              <a:defRPr lang="zh-CN"/>
            </a:defPPr>
            <a:lvl1pPr marL="0" algn="ctr" defTabSz="914400" rtl="0" eaLnBrk="1" latinLnBrk="0" hangingPunct="1">
              <a:lnSpc>
                <a:spcPct val="90000"/>
              </a:lnSpc>
              <a:spcBef>
                <a:spcPct val="0"/>
              </a:spcBef>
              <a:buNone/>
              <a:defRPr sz="6000" kern="1200">
                <a:solidFill>
                  <a:schemeClr val="tx1"/>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zh-CN" sz="3200" dirty="1">
                <a:solidFill>
                  <a:schemeClr val="tx1">
                    <a:lumMod val="85000"/>
                    <a:lumOff val="15000"/>
                  </a:schemeClr>
                </a:solidFill>
                <a:effectLst/>
                <a:latin typeface="宋体"/>
                <a:ea typeface="思源黑体 CN Bold" panose="020b0800000000000000" charset="-122"/>
                <a:cs typeface="+mn-ea"/>
                <a:sym typeface="宋体"/>
              </a:rPr>
              <a:t>LOGO</a:t>
            </a:r>
            <a:endParaRPr lang="zh-CN" altLang="zh-CN" sz="3200">
              <a:solidFill>
                <a:schemeClr val="tx1">
                  <a:lumMod val="85000"/>
                  <a:lumOff val="15000"/>
                </a:schemeClr>
              </a:solidFill>
              <a:effectLst/>
              <a:latin typeface="宋体"/>
              <a:ea typeface="思源黑体 CN Bold" panose="020b0800000000000000" charset="-122"/>
              <a:cs typeface="+mn-ea"/>
              <a:sym typeface="宋体"/>
            </a:endParaRPr>
          </a:p>
        </p:txBody>
      </p:sp>
    </p:spTree>
    <p:custDataLst>
      <p:tags r:id="Rcc1ab2a9cd394e16"/>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pSp>
        <p:nvGrpSpPr>
          <p:cNvPr id="2" name="组合 1"/>
          <p:cNvGrpSpPr/>
          <p:nvPr/>
        </p:nvGrpSpPr>
        <p:grpSpPr>
          <a:xfrm flipH="1">
            <a:off x="-43815" y="0"/>
            <a:ext cx="12236450" cy="6893560"/>
            <a:chOff x="-69" y="0"/>
            <a:chExt cx="19270" cy="10856"/>
          </a:xfrm>
        </p:grpSpPr>
        <p:pic>
          <p:nvPicPr>
            <p:cNvPr id="3" name="图形" descr="E:\007千图网2\素材库\004扁平办公\简约质感孟菲斯创意清新图案形状背景.png简约质感孟菲斯创意清新图案形状背景"/>
            <p:cNvPicPr>
              <a:picLocks noChangeAspect="1"/>
            </p:cNvPicPr>
            <p:nvPr/>
          </p:nvPicPr>
          <p:blipFill>
            <a:blip r:embed="Ra4c6e58064f74c7c"/>
            <a:srcRect/>
            <a:stretch>
              <a:fillRect/>
            </a:stretch>
          </p:blipFill>
          <p:spPr>
            <a:xfrm rot="16200000" flipH="1" flipV="1">
              <a:off x="4138" y="-4207"/>
              <a:ext cx="10856" cy="19270"/>
            </a:xfrm>
            <a:prstGeom prst="rect"/>
          </p:spPr>
        </p:pic>
        <p:sp>
          <p:nvSpPr>
            <p:cNvPr id="6" name="图形"/>
            <p:cNvSpPr/>
            <p:nvPr/>
          </p:nvSpPr>
          <p:spPr>
            <a:xfrm>
              <a:off x="566" y="633"/>
              <a:ext cx="18000" cy="95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pic>
        <p:nvPicPr>
          <p:cNvPr id="4" name="图形" descr="C:/Users/Administrator/AppData/Local/Temp/picturecompress_20220322203158/output_1.pngoutput_1"/>
          <p:cNvPicPr>
            <a:picLocks noChangeAspect="1"/>
          </p:cNvPicPr>
          <p:nvPr/>
        </p:nvPicPr>
        <p:blipFill>
          <a:blip r:embed="R3a10ba40878a47da"/>
          <a:srcRect/>
          <a:stretch>
            <a:fillRect/>
          </a:stretch>
        </p:blipFill>
        <p:spPr>
          <a:xfrm>
            <a:off x="746760" y="965200"/>
            <a:ext cx="6137910" cy="5116830"/>
          </a:xfrm>
          <a:prstGeom prst="rect"/>
        </p:spPr>
      </p:pic>
      <p:grpSp>
        <p:nvGrpSpPr>
          <p:cNvPr id="5" name="组合 4"/>
          <p:cNvGrpSpPr/>
          <p:nvPr/>
        </p:nvGrpSpPr>
        <p:grpSpPr>
          <a:xfrm>
            <a:off x="6762115" y="1932305"/>
            <a:ext cx="2634615" cy="577850"/>
            <a:chOff x="3269" y="3914"/>
            <a:chExt cx="2913" cy="639"/>
          </a:xfrm>
        </p:grpSpPr>
        <p:sp>
          <p:nvSpPr>
            <p:cNvPr id="38" name="图形"/>
            <p:cNvSpPr/>
            <p:nvPr/>
          </p:nvSpPr>
          <p:spPr>
            <a:xfrm flipH="1">
              <a:off x="3817" y="3914"/>
              <a:ext cx="2365" cy="639"/>
            </a:xfrm>
            <a:prstGeom prst="roundRect">
              <a:avLst>
                <a:gd name="adj" fmla="val 50000"/>
              </a:avLst>
            </a:prstGeom>
            <a:noFill/>
            <a:ln>
              <a:solidFill>
                <a:schemeClr val="bg1"/>
              </a:solidFill>
            </a:ln>
            <a:effectLst>
              <a:outerShdw blurRad="88900" dir="2700000" dist="38100" algn="tl" rotWithShape="0">
                <a:schemeClr val="accent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9" name="图形"/>
            <p:cNvSpPr/>
            <p:nvPr/>
          </p:nvSpPr>
          <p:spPr>
            <a:xfrm flipH="1">
              <a:off x="3269" y="3914"/>
              <a:ext cx="1683" cy="639"/>
            </a:xfrm>
            <a:prstGeom prst="roundRect">
              <a:avLst>
                <a:gd name="adj" fmla="val 50000"/>
              </a:avLst>
            </a:prstGeom>
            <a:solidFill>
              <a:srgbClr val="FF3C6C"/>
            </a:solidFill>
            <a:ln>
              <a:solidFill>
                <a:schemeClr val="bg1"/>
              </a:solidFill>
            </a:ln>
            <a:effectLst>
              <a:outerShdw blurRad="38100" dir="2700000" dist="38100" algn="tl" rotWithShape="0">
                <a:srgbClr val="D1E4FA">
                  <a:alpha val="9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图形"/>
            <p:cNvSpPr txBox="1"/>
            <p:nvPr/>
          </p:nvSpPr>
          <p:spPr>
            <a:xfrm>
              <a:off x="3565" y="3994"/>
              <a:ext cx="1178"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bg1"/>
                  </a:solidFill>
                  <a:latin typeface="宋体"/>
                  <a:ea typeface="思源黑体 CN Bold" panose="020b0800000000000000" charset="-122"/>
                  <a:cs typeface="思源黑体 CN Normal" panose="020b0400000000000000" charset="-122"/>
                  <a:sym typeface="宋体"/>
                </a:rPr>
                <a:t>PART</a:t>
              </a:r>
              <a:endParaRPr lang="zh-CN" altLang="zh-CN" sz="2400">
                <a:solidFill>
                  <a:schemeClr val="bg1"/>
                </a:solidFill>
                <a:latin typeface="宋体"/>
                <a:ea typeface="思源黑体 CN Bold" panose="020b0800000000000000" charset="-122"/>
                <a:cs typeface="思源黑体 CN Normal" panose="020b0400000000000000" charset="-122"/>
                <a:sym typeface="宋体"/>
              </a:endParaRPr>
            </a:p>
          </p:txBody>
        </p:sp>
        <p:sp>
          <p:nvSpPr>
            <p:cNvPr id="8" name="图形"/>
            <p:cNvSpPr txBox="1"/>
            <p:nvPr/>
          </p:nvSpPr>
          <p:spPr>
            <a:xfrm>
              <a:off x="5040" y="3994"/>
              <a:ext cx="1013"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tx1">
                      <a:lumMod val="85000"/>
                      <a:lumOff val="15000"/>
                    </a:schemeClr>
                  </a:solidFill>
                  <a:latin typeface="宋体"/>
                  <a:ea typeface="思源黑体 CN Bold" panose="020b0800000000000000" charset="-122"/>
                  <a:cs typeface="思源黑体 CN Normal" panose="020b0400000000000000" charset="-122"/>
                  <a:sym typeface="宋体"/>
                </a:rPr>
                <a:t>4</a:t>
              </a:r>
            </a:p>
          </p:txBody>
        </p:sp>
      </p:grpSp>
      <p:sp>
        <p:nvSpPr>
          <p:cNvPr id="18448" name="图形"/>
          <p:cNvSpPr txBox="1"/>
          <p:nvPr/>
        </p:nvSpPr>
        <p:spPr>
          <a:xfrm>
            <a:off x="6647180" y="2684780"/>
            <a:ext cx="4584700" cy="2202815"/>
          </a:xfrm>
          <a:prstGeom prst="rect"/>
          <a:noFill/>
          <a:ln w="9525">
            <a:noFill/>
          </a:ln>
        </p:spPr>
        <p:txBody>
          <a:bodyPr wrap="square"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en-US" sz="54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市场布局</a:t>
            </a:r>
          </a:p>
        </p:txBody>
      </p:sp>
      <p:grpSp>
        <p:nvGrpSpPr>
          <p:cNvPr id="188" name="Group 187"/>
          <p:cNvGrpSpPr/>
          <p:nvPr/>
        </p:nvGrpSpPr>
        <p:grpSpPr>
          <a:xfrm rot="20340000" flipH="1">
            <a:off x="10708640" y="975360"/>
            <a:ext cx="532765" cy="583565"/>
            <a:chOff x="6010509" y="4578218"/>
            <a:chExt cx="880050" cy="901870"/>
          </a:xfrm>
          <a:solidFill>
            <a:schemeClr val="accent2"/>
          </a:solidFill>
        </p:grpSpPr>
        <p:sp>
          <p:nvSpPr>
            <p:cNvPr id="189" name="图形"/>
            <p:cNvSpPr>
              <a:spLocks noChangeArrowheads="1"/>
            </p:cNvSpPr>
            <p:nvPr/>
          </p:nvSpPr>
          <p:spPr>
            <a:xfrm>
              <a:off x="6480598" y="5195862"/>
              <a:ext cx="295172" cy="284226"/>
            </a:xfrm>
            <a:custGeom>
              <a:gdLst>
                <a:gd name="G0" fmla="+- 118 0 0"/>
                <a:gd name="G1" fmla="+- 118 0 0"/>
                <a:gd name="G2" fmla="+- 54 0 0"/>
                <a:gd name="G3" fmla="+- 1 0 0"/>
                <a:gd name="G4" fmla="+- 1 0 0"/>
                <a:gd name="G5" fmla="+- 1 0 0"/>
                <a:gd name="G6" fmla="+- 1 0 0"/>
                <a:gd name="G7" fmla="+- 1 0 0"/>
                <a:gd name="G8" fmla="+- 1 0 0"/>
                <a:gd name="G9" fmla="+- 1 0 0"/>
                <a:gd name="G10" fmla="+- 1 0 0"/>
                <a:gd name="G11" fmla="+- 1 0 0"/>
                <a:gd name="G12" fmla="+- 184 0 0"/>
                <a:gd name="G13" fmla="+- 118 0 0"/>
                <a:gd name="T0" fmla="*/ 0 w 247"/>
                <a:gd name="T1" fmla="*/ 26 h 237"/>
                <a:gd name="T2" fmla="*/ 0 w 247"/>
                <a:gd name="T3" fmla="*/ 26 h 237"/>
                <a:gd name="T4" fmla="*/ 27 w 247"/>
                <a:gd name="T5" fmla="*/ 0 h 237"/>
                <a:gd name="T6" fmla="*/ 55 w 247"/>
                <a:gd name="T7" fmla="*/ 26 h 237"/>
                <a:gd name="T8" fmla="*/ 27 w 247"/>
                <a:gd name="T9" fmla="*/ 53 h 237"/>
                <a:gd name="T10" fmla="*/ 0 w 247"/>
                <a:gd name="T11" fmla="*/ 26 h 237"/>
              </a:gdLst>
              <a:cxnLst>
                <a:cxn ang="0">
                  <a:pos x="T0" y="T1"/>
                </a:cxn>
                <a:cxn ang="0">
                  <a:pos x="T2" y="T3"/>
                </a:cxn>
                <a:cxn ang="0">
                  <a:pos x="T4" y="T5"/>
                </a:cxn>
                <a:cxn ang="0">
                  <a:pos x="T6" y="T7"/>
                </a:cxn>
                <a:cxn ang="0">
                  <a:pos x="T8" y="T9"/>
                </a:cxn>
                <a:cxn ang="0">
                  <a:pos x="T10" y="T11"/>
                </a:cxn>
              </a:cxnLst>
              <a:rect l="0" t="0" r="r" b="b"/>
              <a:pathLst>
                <a:path w="247" h="237">
                  <a:moveTo>
                    <a:pt x="0" y="118"/>
                  </a:moveTo>
                  <a:lnTo>
                    <a:pt x="0" y="118"/>
                  </a:lnTo>
                  <a:cubicBezTo>
                    <a:pt x="0" y="54"/>
                    <a:pt x="56" y="0"/>
                    <a:pt x="123" y="0"/>
                  </a:cubicBezTo>
                  <a:cubicBezTo>
                    <a:pt x="191" y="0"/>
                    <a:pt x="246" y="54"/>
                    <a:pt x="246" y="118"/>
                  </a:cubicBezTo>
                  <a:cubicBezTo>
                    <a:pt x="246" y="184"/>
                    <a:pt x="191" y="236"/>
                    <a:pt x="123" y="236"/>
                  </a:cubicBezTo>
                  <a:cubicBezTo>
                    <a:pt x="56" y="236"/>
                    <a:pt x="0" y="184"/>
                    <a:pt x="0" y="118"/>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0" name="图形"/>
            <p:cNvSpPr>
              <a:spLocks noChangeArrowheads="1"/>
            </p:cNvSpPr>
            <p:nvPr/>
          </p:nvSpPr>
          <p:spPr>
            <a:xfrm>
              <a:off x="6010509" y="4687536"/>
              <a:ext cx="393563" cy="377146"/>
            </a:xfrm>
            <a:custGeom>
              <a:gdLst>
                <a:gd name="G0" fmla="+- 155 0 0"/>
                <a:gd name="G1" fmla="+- 155 0 0"/>
                <a:gd name="G2" fmla="+- 69 0 0"/>
                <a:gd name="G3" fmla="+- 1 0 0"/>
                <a:gd name="G4" fmla="+- 1 0 0"/>
                <a:gd name="G5" fmla="+- 1 0 0"/>
                <a:gd name="G6" fmla="+- 1 0 0"/>
                <a:gd name="G7" fmla="+- 1 0 0"/>
                <a:gd name="G8" fmla="+- 1 0 0"/>
                <a:gd name="G9" fmla="+- 1 0 0"/>
                <a:gd name="G10" fmla="+- 1 0 0"/>
                <a:gd name="G11" fmla="+- 1 0 0"/>
                <a:gd name="G12" fmla="+- 242 0 0"/>
                <a:gd name="G13" fmla="+- 155 0 0"/>
                <a:gd name="T0" fmla="*/ 0 w 325"/>
                <a:gd name="T1" fmla="*/ 35 h 312"/>
                <a:gd name="T2" fmla="*/ 0 w 325"/>
                <a:gd name="T3" fmla="*/ 35 h 312"/>
                <a:gd name="T4" fmla="*/ 36 w 325"/>
                <a:gd name="T5" fmla="*/ 0 h 312"/>
                <a:gd name="T6" fmla="*/ 73 w 325"/>
                <a:gd name="T7" fmla="*/ 35 h 312"/>
                <a:gd name="T8" fmla="*/ 36 w 325"/>
                <a:gd name="T9" fmla="*/ 70 h 312"/>
                <a:gd name="T10" fmla="*/ 0 w 325"/>
                <a:gd name="T11" fmla="*/ 35 h 312"/>
              </a:gdLst>
              <a:cxnLst>
                <a:cxn ang="0">
                  <a:pos x="T0" y="T1"/>
                </a:cxn>
                <a:cxn ang="0">
                  <a:pos x="T2" y="T3"/>
                </a:cxn>
                <a:cxn ang="0">
                  <a:pos x="T4" y="T5"/>
                </a:cxn>
                <a:cxn ang="0">
                  <a:pos x="T6" y="T7"/>
                </a:cxn>
                <a:cxn ang="0">
                  <a:pos x="T8" y="T9"/>
                </a:cxn>
                <a:cxn ang="0">
                  <a:pos x="T10" y="T11"/>
                </a:cxn>
              </a:cxnLst>
              <a:rect l="0" t="0" r="r" b="b"/>
              <a:pathLst>
                <a:path w="325" h="312">
                  <a:moveTo>
                    <a:pt x="0" y="155"/>
                  </a:moveTo>
                  <a:lnTo>
                    <a:pt x="0" y="155"/>
                  </a:lnTo>
                  <a:cubicBezTo>
                    <a:pt x="0" y="69"/>
                    <a:pt x="72" y="0"/>
                    <a:pt x="162" y="0"/>
                  </a:cubicBezTo>
                  <a:cubicBezTo>
                    <a:pt x="251" y="0"/>
                    <a:pt x="324" y="69"/>
                    <a:pt x="324" y="155"/>
                  </a:cubicBezTo>
                  <a:cubicBezTo>
                    <a:pt x="324" y="242"/>
                    <a:pt x="251" y="311"/>
                    <a:pt x="162" y="311"/>
                  </a:cubicBezTo>
                  <a:cubicBezTo>
                    <a:pt x="72" y="311"/>
                    <a:pt x="0" y="242"/>
                    <a:pt x="0" y="155"/>
                  </a:cubicBezTo>
                </a:path>
              </a:pathLst>
            </a:custGeom>
            <a:solidFill>
              <a:srgbClr val="FF3C6C"/>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1" name="图形"/>
            <p:cNvSpPr>
              <a:spLocks noChangeArrowheads="1"/>
            </p:cNvSpPr>
            <p:nvPr/>
          </p:nvSpPr>
          <p:spPr>
            <a:xfrm>
              <a:off x="6666447" y="4578218"/>
              <a:ext cx="224112" cy="213169"/>
            </a:xfrm>
            <a:custGeom>
              <a:gdLst>
                <a:gd name="G0" fmla="+- 91 0 0"/>
                <a:gd name="G1" fmla="+- 91 0 0"/>
                <a:gd name="G2" fmla="+- 41 0 0"/>
                <a:gd name="G3" fmla="+- 1 0 0"/>
                <a:gd name="G4" fmla="+- 1 0 0"/>
                <a:gd name="G5" fmla="+- 1 0 0"/>
                <a:gd name="G6" fmla="+- 1 0 0"/>
                <a:gd name="G7" fmla="+- 1 0 0"/>
                <a:gd name="G8" fmla="+- 1 0 0"/>
                <a:gd name="G9" fmla="+- 1 0 0"/>
                <a:gd name="G10" fmla="+- 1 0 0"/>
                <a:gd name="G11" fmla="+- 1 0 0"/>
                <a:gd name="G12" fmla="+- 142 0 0"/>
                <a:gd name="G13" fmla="+- 91 0 0"/>
                <a:gd name="T0" fmla="*/ 0 w 190"/>
                <a:gd name="T1" fmla="*/ 20 h 183"/>
                <a:gd name="T2" fmla="*/ 0 w 190"/>
                <a:gd name="T3" fmla="*/ 20 h 183"/>
                <a:gd name="T4" fmla="*/ 21 w 190"/>
                <a:gd name="T5" fmla="*/ 0 h 183"/>
                <a:gd name="T6" fmla="*/ 42 w 190"/>
                <a:gd name="T7" fmla="*/ 20 h 183"/>
                <a:gd name="T8" fmla="*/ 21 w 190"/>
                <a:gd name="T9" fmla="*/ 40 h 183"/>
                <a:gd name="T10" fmla="*/ 0 w 190"/>
                <a:gd name="T11" fmla="*/ 20 h 183"/>
              </a:gdLst>
              <a:cxnLst>
                <a:cxn ang="0">
                  <a:pos x="T0" y="T1"/>
                </a:cxn>
                <a:cxn ang="0">
                  <a:pos x="T2" y="T3"/>
                </a:cxn>
                <a:cxn ang="0">
                  <a:pos x="T4" y="T5"/>
                </a:cxn>
                <a:cxn ang="0">
                  <a:pos x="T6" y="T7"/>
                </a:cxn>
                <a:cxn ang="0">
                  <a:pos x="T8" y="T9"/>
                </a:cxn>
                <a:cxn ang="0">
                  <a:pos x="T10" y="T11"/>
                </a:cxn>
              </a:cxnLst>
              <a:rect l="0" t="0" r="r" b="b"/>
              <a:pathLst>
                <a:path w="190" h="183">
                  <a:moveTo>
                    <a:pt x="0" y="91"/>
                  </a:moveTo>
                  <a:lnTo>
                    <a:pt x="0" y="91"/>
                  </a:lnTo>
                  <a:cubicBezTo>
                    <a:pt x="0" y="41"/>
                    <a:pt x="42" y="0"/>
                    <a:pt x="94" y="0"/>
                  </a:cubicBezTo>
                  <a:cubicBezTo>
                    <a:pt x="147" y="0"/>
                    <a:pt x="189" y="41"/>
                    <a:pt x="189" y="91"/>
                  </a:cubicBezTo>
                  <a:cubicBezTo>
                    <a:pt x="189" y="142"/>
                    <a:pt x="147" y="182"/>
                    <a:pt x="94" y="182"/>
                  </a:cubicBezTo>
                  <a:cubicBezTo>
                    <a:pt x="42" y="182"/>
                    <a:pt x="0" y="142"/>
                    <a:pt x="0" y="91"/>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9" name="图形"/>
          <p:cNvSpPr/>
          <p:nvPr/>
        </p:nvSpPr>
        <p:spPr>
          <a:xfrm>
            <a:off x="8564880" y="5072380"/>
            <a:ext cx="2667000" cy="101600"/>
          </a:xfrm>
          <a:prstGeom prst="roundRect">
            <a:avLst/>
          </a:prstGeom>
          <a:solidFill>
            <a:srgbClr val="FF3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spTree>
    <p:custDataLst>
      <p:tags r:id="Re5cdb10f844745c1"/>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bg>
      <p:bgPr>
        <a:solidFill>
          <a:schemeClr val="bg1"/>
        </a:solidFill>
        <a:effectLst/>
      </p:bgPr>
    </p:bg>
    <p:spTree>
      <p:nvGrpSpPr>
        <p:cNvPr id="1" name=""/>
        <p:cNvGrpSpPr/>
        <p:nvPr/>
      </p:nvGrpSpPr>
      <p:grpSpPr>
        <a:xfrm>
          <a:off x="0" y="0"/>
          <a:ext cx="0" cy="0"/>
          <a:chOff x="0" y="0"/>
          <a:chExt cx="0" cy="0"/>
        </a:xfrm>
      </p:grpSpPr>
      <p:pic>
        <p:nvPicPr>
          <p:cNvPr id="45" name="New picture"/>
          <p:cNvPicPr/>
          <p:nvPr/>
        </p:nvPicPr>
        <p:blipFill>
          <a:blip r:embed="R0d4989d16d734c70"/>
          <a:srcRect/>
          <a:stretch>
            <a:fillRect/>
          </a:stretch>
        </p:blipFill>
        <p:spPr>
          <a:xfrm rot="16200000" flipH="1" flipV="1">
            <a:off x="2627630" y="-2671445"/>
            <a:ext cx="6893560" cy="12236450"/>
          </a:xfrm>
          <a:prstGeom prst="rect"/>
          <a:ln>
            <a:noFill/>
          </a:ln>
        </p:spPr>
      </p:pic>
      <p:grpSp>
        <p:nvGrpSpPr>
          <p:cNvPr id="25" name="组合 24"/>
          <p:cNvGrpSpPr/>
          <p:nvPr/>
        </p:nvGrpSpPr>
        <p:grpSpPr>
          <a:xfrm>
            <a:off x="407353" y="476885"/>
            <a:ext cx="11501755" cy="645160"/>
            <a:chOff x="264" y="771"/>
            <a:chExt cx="18113" cy="1016"/>
          </a:xfrm>
        </p:grpSpPr>
        <p:sp>
          <p:nvSpPr>
            <p:cNvPr id="46"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7"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8"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市场布局</a:t>
              </a:r>
            </a:p>
          </p:txBody>
        </p:sp>
      </p:grpSp>
      <p:sp>
        <p:nvSpPr>
          <p:cNvPr id="28" name="矩形 27"/>
          <p:cNvSpPr/>
          <p:nvPr/>
        </p:nvSpPr>
        <p:spPr>
          <a:xfrm>
            <a:off x="6192099" y="1597548"/>
            <a:ext cx="4558596" cy="4201886"/>
          </a:xfrm>
          <a:prstGeom prst="rect"/>
          <a:noFill/>
          <a:ln w="25400">
            <a:gradFill>
              <a:gsLst>
                <a:gs pos="0">
                  <a:schemeClr val="accent1">
                    <a:lumMod val="5000"/>
                    <a:lumOff val="95000"/>
                  </a:schemeClr>
                </a:gs>
                <a:gs pos="0">
                  <a:srgbClr val="F4B099"/>
                </a:gs>
                <a:gs pos="100000">
                  <a:srgbClr val="70C4B3"/>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9pPr>
          </a:lstStyle>
          <a:p/>
        </p:txBody>
      </p:sp>
      <p:pic>
        <p:nvPicPr>
          <p:cNvPr id="3" name="图片 2" descr="E:\ppt创作\3素材\0b16e7e0ba503.png0b16e7e0ba503"/>
          <p:cNvPicPr>
            <a:picLocks noChangeAspect="1"/>
          </p:cNvPicPr>
          <p:nvPr/>
        </p:nvPicPr>
        <p:blipFill>
          <a:blip r:embed="Re2be1d4e5e8c48eb"/>
          <a:srcRect l="3607" r="3607" b="9247"/>
          <a:stretch>
            <a:fillRect/>
          </a:stretch>
        </p:blipFill>
        <p:spPr>
          <a:xfrm>
            <a:off x="1277574" y="1416664"/>
            <a:ext cx="4403090" cy="4306570"/>
          </a:xfrm>
          <a:prstGeom prst="rect"/>
          <a:ln>
            <a:noFill/>
          </a:ln>
        </p:spPr>
      </p:pic>
      <p:sp>
        <p:nvSpPr>
          <p:cNvPr id="21" name="íṣlïḋê"/>
          <p:cNvSpPr/>
          <p:nvPr/>
        </p:nvSpPr>
        <p:spPr>
          <a:xfrm>
            <a:off x="6503769" y="1935640"/>
            <a:ext cx="539750" cy="539750"/>
          </a:xfrm>
          <a:prstGeom prst="ellipse"/>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9pPr>
          </a:lstStyle>
          <a:p/>
        </p:txBody>
      </p:sp>
      <p:sp>
        <p:nvSpPr>
          <p:cNvPr id="4" name="矩形 3"/>
          <p:cNvSpPr/>
          <p:nvPr/>
        </p:nvSpPr>
        <p:spPr>
          <a:xfrm>
            <a:off x="7214969" y="1691800"/>
            <a:ext cx="3251200" cy="1060450"/>
          </a:xfrm>
          <a:prstGeom prst="rect"/>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just">
              <a:lnSpc>
                <a:spcPct val="150000"/>
              </a:lnSpc>
            </a:pPr>
            <a:r>
              <a:rPr lang="zh-CN" altLang="en-US" sz="1400" dirty="1">
                <a:solidFill>
                  <a:schemeClr val="tx1">
                    <a:lumMod val="75000"/>
                    <a:lumOff val="25000"/>
                  </a:schemeClr>
                </a:solidFill>
                <a:latin typeface="宋体"/>
                <a:ea typeface="思源黑体 CN Regular" panose="020b0500000000000000" charset="-122"/>
                <a:cs typeface="+mn-ea"/>
                <a:sym typeface="宋体"/>
              </a:rPr>
              <a:t>农夫山泉在全国范围内拥有庞大的市场布局，产品销往全国各地</a:t>
            </a:r>
          </a:p>
        </p:txBody>
      </p:sp>
      <p:sp>
        <p:nvSpPr>
          <p:cNvPr id="40" name="íṣlïḋê"/>
          <p:cNvSpPr/>
          <p:nvPr/>
        </p:nvSpPr>
        <p:spPr>
          <a:xfrm>
            <a:off x="6503769" y="3385345"/>
            <a:ext cx="539750" cy="539750"/>
          </a:xfrm>
          <a:prstGeom prst="ellipse"/>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9pPr>
          </a:lstStyle>
          <a:p/>
        </p:txBody>
      </p:sp>
      <p:sp>
        <p:nvSpPr>
          <p:cNvPr id="41" name="矩形 40"/>
          <p:cNvSpPr/>
          <p:nvPr/>
        </p:nvSpPr>
        <p:spPr>
          <a:xfrm>
            <a:off x="7214969" y="3141505"/>
            <a:ext cx="3251200" cy="1060450"/>
          </a:xfrm>
          <a:prstGeom prst="rect"/>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just">
              <a:lnSpc>
                <a:spcPct val="150000"/>
              </a:lnSpc>
            </a:pPr>
            <a:r>
              <a:rPr lang="zh-CN" altLang="en-US" sz="1400" dirty="1">
                <a:solidFill>
                  <a:schemeClr val="tx1">
                    <a:lumMod val="75000"/>
                    <a:lumOff val="25000"/>
                  </a:schemeClr>
                </a:solidFill>
                <a:latin typeface="宋体"/>
                <a:ea typeface="思源黑体 CN Regular" panose="020b0500000000000000" charset="-122"/>
                <a:cs typeface="+mn-ea"/>
                <a:sym typeface="宋体"/>
              </a:rPr>
              <a:t>公司注重市场开发和渠道建设，通过多元化的销售渠道和完善的售后服务体系，与众多商业伙伴建立了长期合作关系</a:t>
            </a:r>
          </a:p>
        </p:txBody>
      </p:sp>
      <p:sp>
        <p:nvSpPr>
          <p:cNvPr id="43" name="íṣlïḋê"/>
          <p:cNvSpPr/>
          <p:nvPr/>
        </p:nvSpPr>
        <p:spPr>
          <a:xfrm>
            <a:off x="6503769" y="4835050"/>
            <a:ext cx="539750" cy="539750"/>
          </a:xfrm>
          <a:prstGeom prst="ellipse"/>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微软雅黑"/>
                <a:cs typeface="+mn-cs"/>
              </a:defRPr>
            </a:lvl9pPr>
          </a:lstStyle>
          <a:p/>
        </p:txBody>
      </p:sp>
      <p:sp>
        <p:nvSpPr>
          <p:cNvPr id="44" name="矩形 43"/>
          <p:cNvSpPr/>
          <p:nvPr/>
        </p:nvSpPr>
        <p:spPr>
          <a:xfrm>
            <a:off x="7214969" y="4562000"/>
            <a:ext cx="3251200" cy="1060450"/>
          </a:xfrm>
          <a:prstGeom prst="rect"/>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just">
              <a:lnSpc>
                <a:spcPct val="150000"/>
              </a:lnSpc>
            </a:pPr>
            <a:r>
              <a:rPr lang="zh-CN" altLang="en-US" sz="1400" dirty="1">
                <a:solidFill>
                  <a:schemeClr val="tx1">
                    <a:lumMod val="75000"/>
                    <a:lumOff val="25000"/>
                  </a:schemeClr>
                </a:solidFill>
                <a:latin typeface="宋体"/>
                <a:ea typeface="思源黑体 CN Regular" panose="020b0500000000000000" charset="-122"/>
                <a:cs typeface="+mn-ea"/>
                <a:sym typeface="宋体"/>
              </a:rPr>
              <a:t>此外，农夫山泉还积极拓展海外市场，产品远销亚洲、欧洲、美洲等地区</a:t>
            </a:r>
          </a:p>
        </p:txBody>
      </p:sp>
    </p:spTree>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rLst="">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rLst="">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uiExpand="0" advAuto="0" build="whole"/>
    </p:bldLst>
  </p:timing>
</p:sld>
</file>

<file path=ppt/slides/slide1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pSp>
        <p:nvGrpSpPr>
          <p:cNvPr id="2" name="组合 1"/>
          <p:cNvGrpSpPr/>
          <p:nvPr/>
        </p:nvGrpSpPr>
        <p:grpSpPr>
          <a:xfrm flipH="1">
            <a:off x="-43815" y="0"/>
            <a:ext cx="12236450" cy="6893560"/>
            <a:chOff x="-69" y="0"/>
            <a:chExt cx="19270" cy="10856"/>
          </a:xfrm>
        </p:grpSpPr>
        <p:pic>
          <p:nvPicPr>
            <p:cNvPr id="3" name="图形" descr="E:\007千图网2\素材库\004扁平办公\简约质感孟菲斯创意清新图案形状背景.png简约质感孟菲斯创意清新图案形状背景"/>
            <p:cNvPicPr>
              <a:picLocks noChangeAspect="1"/>
            </p:cNvPicPr>
            <p:nvPr/>
          </p:nvPicPr>
          <p:blipFill>
            <a:blip r:embed="Rae96e20193694cc9"/>
            <a:srcRect/>
            <a:stretch>
              <a:fillRect/>
            </a:stretch>
          </p:blipFill>
          <p:spPr>
            <a:xfrm rot="16200000" flipH="1" flipV="1">
              <a:off x="4138" y="-4207"/>
              <a:ext cx="10856" cy="19270"/>
            </a:xfrm>
            <a:prstGeom prst="rect"/>
          </p:spPr>
        </p:pic>
        <p:sp>
          <p:nvSpPr>
            <p:cNvPr id="6" name="图形"/>
            <p:cNvSpPr/>
            <p:nvPr/>
          </p:nvSpPr>
          <p:spPr>
            <a:xfrm>
              <a:off x="566" y="633"/>
              <a:ext cx="18000" cy="95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pic>
        <p:nvPicPr>
          <p:cNvPr id="4" name="图形" descr="C:/Users/Administrator/AppData/Local/Temp/picturecompress_20220322203158/output_1.pngoutput_1"/>
          <p:cNvPicPr>
            <a:picLocks noChangeAspect="1"/>
          </p:cNvPicPr>
          <p:nvPr/>
        </p:nvPicPr>
        <p:blipFill>
          <a:blip r:embed="R1f9f5b1d78c746da"/>
          <a:srcRect/>
          <a:stretch>
            <a:fillRect/>
          </a:stretch>
        </p:blipFill>
        <p:spPr>
          <a:xfrm>
            <a:off x="746760" y="965200"/>
            <a:ext cx="6137910" cy="5116830"/>
          </a:xfrm>
          <a:prstGeom prst="rect"/>
        </p:spPr>
      </p:pic>
      <p:grpSp>
        <p:nvGrpSpPr>
          <p:cNvPr id="5" name="组合 4"/>
          <p:cNvGrpSpPr/>
          <p:nvPr/>
        </p:nvGrpSpPr>
        <p:grpSpPr>
          <a:xfrm>
            <a:off x="6762115" y="1932305"/>
            <a:ext cx="2634615" cy="577850"/>
            <a:chOff x="3269" y="3914"/>
            <a:chExt cx="2913" cy="639"/>
          </a:xfrm>
        </p:grpSpPr>
        <p:sp>
          <p:nvSpPr>
            <p:cNvPr id="38" name="图形"/>
            <p:cNvSpPr/>
            <p:nvPr/>
          </p:nvSpPr>
          <p:spPr>
            <a:xfrm flipH="1">
              <a:off x="3817" y="3914"/>
              <a:ext cx="2365" cy="639"/>
            </a:xfrm>
            <a:prstGeom prst="roundRect">
              <a:avLst>
                <a:gd name="adj" fmla="val 50000"/>
              </a:avLst>
            </a:prstGeom>
            <a:noFill/>
            <a:ln>
              <a:solidFill>
                <a:schemeClr val="bg1"/>
              </a:solidFill>
            </a:ln>
            <a:effectLst>
              <a:outerShdw blurRad="88900" dir="2700000" dist="38100" algn="tl" rotWithShape="0">
                <a:schemeClr val="accent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9" name="图形"/>
            <p:cNvSpPr/>
            <p:nvPr/>
          </p:nvSpPr>
          <p:spPr>
            <a:xfrm flipH="1">
              <a:off x="3269" y="3914"/>
              <a:ext cx="1683" cy="639"/>
            </a:xfrm>
            <a:prstGeom prst="roundRect">
              <a:avLst>
                <a:gd name="adj" fmla="val 50000"/>
              </a:avLst>
            </a:prstGeom>
            <a:solidFill>
              <a:srgbClr val="FF3C6C"/>
            </a:solidFill>
            <a:ln>
              <a:solidFill>
                <a:schemeClr val="bg1"/>
              </a:solidFill>
            </a:ln>
            <a:effectLst>
              <a:outerShdw blurRad="38100" dir="2700000" dist="38100" algn="tl" rotWithShape="0">
                <a:srgbClr val="D1E4FA">
                  <a:alpha val="9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图形"/>
            <p:cNvSpPr txBox="1"/>
            <p:nvPr/>
          </p:nvSpPr>
          <p:spPr>
            <a:xfrm>
              <a:off x="3565" y="3994"/>
              <a:ext cx="1178"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bg1"/>
                  </a:solidFill>
                  <a:latin typeface="宋体"/>
                  <a:ea typeface="思源黑体 CN Bold" panose="020b0800000000000000" charset="-122"/>
                  <a:cs typeface="思源黑体 CN Normal" panose="020b0400000000000000" charset="-122"/>
                  <a:sym typeface="宋体"/>
                </a:rPr>
                <a:t>PART</a:t>
              </a:r>
              <a:endParaRPr lang="zh-CN" altLang="zh-CN" sz="2400">
                <a:solidFill>
                  <a:schemeClr val="bg1"/>
                </a:solidFill>
                <a:latin typeface="宋体"/>
                <a:ea typeface="思源黑体 CN Bold" panose="020b0800000000000000" charset="-122"/>
                <a:cs typeface="思源黑体 CN Normal" panose="020b0400000000000000" charset="-122"/>
                <a:sym typeface="宋体"/>
              </a:endParaRPr>
            </a:p>
          </p:txBody>
        </p:sp>
        <p:sp>
          <p:nvSpPr>
            <p:cNvPr id="8" name="图形"/>
            <p:cNvSpPr txBox="1"/>
            <p:nvPr/>
          </p:nvSpPr>
          <p:spPr>
            <a:xfrm>
              <a:off x="5040" y="3994"/>
              <a:ext cx="1013"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tx1">
                      <a:lumMod val="85000"/>
                      <a:lumOff val="15000"/>
                    </a:schemeClr>
                  </a:solidFill>
                  <a:latin typeface="宋体"/>
                  <a:ea typeface="思源黑体 CN Bold" panose="020b0800000000000000" charset="-122"/>
                  <a:cs typeface="思源黑体 CN Normal" panose="020b0400000000000000" charset="-122"/>
                  <a:sym typeface="宋体"/>
                </a:rPr>
                <a:t>5</a:t>
              </a:r>
            </a:p>
          </p:txBody>
        </p:sp>
      </p:grpSp>
      <p:sp>
        <p:nvSpPr>
          <p:cNvPr id="18448" name="图形"/>
          <p:cNvSpPr txBox="1"/>
          <p:nvPr/>
        </p:nvSpPr>
        <p:spPr>
          <a:xfrm>
            <a:off x="6647180" y="2684780"/>
            <a:ext cx="4584700" cy="2202815"/>
          </a:xfrm>
          <a:prstGeom prst="rect"/>
          <a:noFill/>
          <a:ln w="9525">
            <a:noFill/>
          </a:ln>
        </p:spPr>
        <p:txBody>
          <a:bodyPr wrap="square"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en-US" sz="54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社会公益</a:t>
            </a:r>
          </a:p>
        </p:txBody>
      </p:sp>
      <p:grpSp>
        <p:nvGrpSpPr>
          <p:cNvPr id="188" name="Group 187"/>
          <p:cNvGrpSpPr/>
          <p:nvPr/>
        </p:nvGrpSpPr>
        <p:grpSpPr>
          <a:xfrm rot="20340000" flipH="1">
            <a:off x="10708640" y="975360"/>
            <a:ext cx="532765" cy="583565"/>
            <a:chOff x="6010509" y="4578218"/>
            <a:chExt cx="880050" cy="901870"/>
          </a:xfrm>
          <a:solidFill>
            <a:schemeClr val="accent2"/>
          </a:solidFill>
        </p:grpSpPr>
        <p:sp>
          <p:nvSpPr>
            <p:cNvPr id="189" name="图形"/>
            <p:cNvSpPr>
              <a:spLocks noChangeArrowheads="1"/>
            </p:cNvSpPr>
            <p:nvPr/>
          </p:nvSpPr>
          <p:spPr>
            <a:xfrm>
              <a:off x="6480598" y="5195862"/>
              <a:ext cx="295172" cy="284226"/>
            </a:xfrm>
            <a:custGeom>
              <a:gdLst>
                <a:gd name="G0" fmla="+- 118 0 0"/>
                <a:gd name="G1" fmla="+- 118 0 0"/>
                <a:gd name="G2" fmla="+- 54 0 0"/>
                <a:gd name="G3" fmla="+- 1 0 0"/>
                <a:gd name="G4" fmla="+- 1 0 0"/>
                <a:gd name="G5" fmla="+- 1 0 0"/>
                <a:gd name="G6" fmla="+- 1 0 0"/>
                <a:gd name="G7" fmla="+- 1 0 0"/>
                <a:gd name="G8" fmla="+- 1 0 0"/>
                <a:gd name="G9" fmla="+- 1 0 0"/>
                <a:gd name="G10" fmla="+- 1 0 0"/>
                <a:gd name="G11" fmla="+- 1 0 0"/>
                <a:gd name="G12" fmla="+- 184 0 0"/>
                <a:gd name="G13" fmla="+- 118 0 0"/>
                <a:gd name="T0" fmla="*/ 0 w 247"/>
                <a:gd name="T1" fmla="*/ 26 h 237"/>
                <a:gd name="T2" fmla="*/ 0 w 247"/>
                <a:gd name="T3" fmla="*/ 26 h 237"/>
                <a:gd name="T4" fmla="*/ 27 w 247"/>
                <a:gd name="T5" fmla="*/ 0 h 237"/>
                <a:gd name="T6" fmla="*/ 55 w 247"/>
                <a:gd name="T7" fmla="*/ 26 h 237"/>
                <a:gd name="T8" fmla="*/ 27 w 247"/>
                <a:gd name="T9" fmla="*/ 53 h 237"/>
                <a:gd name="T10" fmla="*/ 0 w 247"/>
                <a:gd name="T11" fmla="*/ 26 h 237"/>
              </a:gdLst>
              <a:cxnLst>
                <a:cxn ang="0">
                  <a:pos x="T0" y="T1"/>
                </a:cxn>
                <a:cxn ang="0">
                  <a:pos x="T2" y="T3"/>
                </a:cxn>
                <a:cxn ang="0">
                  <a:pos x="T4" y="T5"/>
                </a:cxn>
                <a:cxn ang="0">
                  <a:pos x="T6" y="T7"/>
                </a:cxn>
                <a:cxn ang="0">
                  <a:pos x="T8" y="T9"/>
                </a:cxn>
                <a:cxn ang="0">
                  <a:pos x="T10" y="T11"/>
                </a:cxn>
              </a:cxnLst>
              <a:rect l="0" t="0" r="r" b="b"/>
              <a:pathLst>
                <a:path w="247" h="237">
                  <a:moveTo>
                    <a:pt x="0" y="118"/>
                  </a:moveTo>
                  <a:lnTo>
                    <a:pt x="0" y="118"/>
                  </a:lnTo>
                  <a:cubicBezTo>
                    <a:pt x="0" y="54"/>
                    <a:pt x="56" y="0"/>
                    <a:pt x="123" y="0"/>
                  </a:cubicBezTo>
                  <a:cubicBezTo>
                    <a:pt x="191" y="0"/>
                    <a:pt x="246" y="54"/>
                    <a:pt x="246" y="118"/>
                  </a:cubicBezTo>
                  <a:cubicBezTo>
                    <a:pt x="246" y="184"/>
                    <a:pt x="191" y="236"/>
                    <a:pt x="123" y="236"/>
                  </a:cubicBezTo>
                  <a:cubicBezTo>
                    <a:pt x="56" y="236"/>
                    <a:pt x="0" y="184"/>
                    <a:pt x="0" y="118"/>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0" name="图形"/>
            <p:cNvSpPr>
              <a:spLocks noChangeArrowheads="1"/>
            </p:cNvSpPr>
            <p:nvPr/>
          </p:nvSpPr>
          <p:spPr>
            <a:xfrm>
              <a:off x="6010509" y="4687536"/>
              <a:ext cx="393563" cy="377146"/>
            </a:xfrm>
            <a:custGeom>
              <a:gdLst>
                <a:gd name="G0" fmla="+- 155 0 0"/>
                <a:gd name="G1" fmla="+- 155 0 0"/>
                <a:gd name="G2" fmla="+- 69 0 0"/>
                <a:gd name="G3" fmla="+- 1 0 0"/>
                <a:gd name="G4" fmla="+- 1 0 0"/>
                <a:gd name="G5" fmla="+- 1 0 0"/>
                <a:gd name="G6" fmla="+- 1 0 0"/>
                <a:gd name="G7" fmla="+- 1 0 0"/>
                <a:gd name="G8" fmla="+- 1 0 0"/>
                <a:gd name="G9" fmla="+- 1 0 0"/>
                <a:gd name="G10" fmla="+- 1 0 0"/>
                <a:gd name="G11" fmla="+- 1 0 0"/>
                <a:gd name="G12" fmla="+- 242 0 0"/>
                <a:gd name="G13" fmla="+- 155 0 0"/>
                <a:gd name="T0" fmla="*/ 0 w 325"/>
                <a:gd name="T1" fmla="*/ 35 h 312"/>
                <a:gd name="T2" fmla="*/ 0 w 325"/>
                <a:gd name="T3" fmla="*/ 35 h 312"/>
                <a:gd name="T4" fmla="*/ 36 w 325"/>
                <a:gd name="T5" fmla="*/ 0 h 312"/>
                <a:gd name="T6" fmla="*/ 73 w 325"/>
                <a:gd name="T7" fmla="*/ 35 h 312"/>
                <a:gd name="T8" fmla="*/ 36 w 325"/>
                <a:gd name="T9" fmla="*/ 70 h 312"/>
                <a:gd name="T10" fmla="*/ 0 w 325"/>
                <a:gd name="T11" fmla="*/ 35 h 312"/>
              </a:gdLst>
              <a:cxnLst>
                <a:cxn ang="0">
                  <a:pos x="T0" y="T1"/>
                </a:cxn>
                <a:cxn ang="0">
                  <a:pos x="T2" y="T3"/>
                </a:cxn>
                <a:cxn ang="0">
                  <a:pos x="T4" y="T5"/>
                </a:cxn>
                <a:cxn ang="0">
                  <a:pos x="T6" y="T7"/>
                </a:cxn>
                <a:cxn ang="0">
                  <a:pos x="T8" y="T9"/>
                </a:cxn>
                <a:cxn ang="0">
                  <a:pos x="T10" y="T11"/>
                </a:cxn>
              </a:cxnLst>
              <a:rect l="0" t="0" r="r" b="b"/>
              <a:pathLst>
                <a:path w="325" h="312">
                  <a:moveTo>
                    <a:pt x="0" y="155"/>
                  </a:moveTo>
                  <a:lnTo>
                    <a:pt x="0" y="155"/>
                  </a:lnTo>
                  <a:cubicBezTo>
                    <a:pt x="0" y="69"/>
                    <a:pt x="72" y="0"/>
                    <a:pt x="162" y="0"/>
                  </a:cubicBezTo>
                  <a:cubicBezTo>
                    <a:pt x="251" y="0"/>
                    <a:pt x="324" y="69"/>
                    <a:pt x="324" y="155"/>
                  </a:cubicBezTo>
                  <a:cubicBezTo>
                    <a:pt x="324" y="242"/>
                    <a:pt x="251" y="311"/>
                    <a:pt x="162" y="311"/>
                  </a:cubicBezTo>
                  <a:cubicBezTo>
                    <a:pt x="72" y="311"/>
                    <a:pt x="0" y="242"/>
                    <a:pt x="0" y="155"/>
                  </a:cubicBezTo>
                </a:path>
              </a:pathLst>
            </a:custGeom>
            <a:solidFill>
              <a:srgbClr val="FF3C6C"/>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1" name="图形"/>
            <p:cNvSpPr>
              <a:spLocks noChangeArrowheads="1"/>
            </p:cNvSpPr>
            <p:nvPr/>
          </p:nvSpPr>
          <p:spPr>
            <a:xfrm>
              <a:off x="6666447" y="4578218"/>
              <a:ext cx="224112" cy="213169"/>
            </a:xfrm>
            <a:custGeom>
              <a:gdLst>
                <a:gd name="G0" fmla="+- 91 0 0"/>
                <a:gd name="G1" fmla="+- 91 0 0"/>
                <a:gd name="G2" fmla="+- 41 0 0"/>
                <a:gd name="G3" fmla="+- 1 0 0"/>
                <a:gd name="G4" fmla="+- 1 0 0"/>
                <a:gd name="G5" fmla="+- 1 0 0"/>
                <a:gd name="G6" fmla="+- 1 0 0"/>
                <a:gd name="G7" fmla="+- 1 0 0"/>
                <a:gd name="G8" fmla="+- 1 0 0"/>
                <a:gd name="G9" fmla="+- 1 0 0"/>
                <a:gd name="G10" fmla="+- 1 0 0"/>
                <a:gd name="G11" fmla="+- 1 0 0"/>
                <a:gd name="G12" fmla="+- 142 0 0"/>
                <a:gd name="G13" fmla="+- 91 0 0"/>
                <a:gd name="T0" fmla="*/ 0 w 190"/>
                <a:gd name="T1" fmla="*/ 20 h 183"/>
                <a:gd name="T2" fmla="*/ 0 w 190"/>
                <a:gd name="T3" fmla="*/ 20 h 183"/>
                <a:gd name="T4" fmla="*/ 21 w 190"/>
                <a:gd name="T5" fmla="*/ 0 h 183"/>
                <a:gd name="T6" fmla="*/ 42 w 190"/>
                <a:gd name="T7" fmla="*/ 20 h 183"/>
                <a:gd name="T8" fmla="*/ 21 w 190"/>
                <a:gd name="T9" fmla="*/ 40 h 183"/>
                <a:gd name="T10" fmla="*/ 0 w 190"/>
                <a:gd name="T11" fmla="*/ 20 h 183"/>
              </a:gdLst>
              <a:cxnLst>
                <a:cxn ang="0">
                  <a:pos x="T0" y="T1"/>
                </a:cxn>
                <a:cxn ang="0">
                  <a:pos x="T2" y="T3"/>
                </a:cxn>
                <a:cxn ang="0">
                  <a:pos x="T4" y="T5"/>
                </a:cxn>
                <a:cxn ang="0">
                  <a:pos x="T6" y="T7"/>
                </a:cxn>
                <a:cxn ang="0">
                  <a:pos x="T8" y="T9"/>
                </a:cxn>
                <a:cxn ang="0">
                  <a:pos x="T10" y="T11"/>
                </a:cxn>
              </a:cxnLst>
              <a:rect l="0" t="0" r="r" b="b"/>
              <a:pathLst>
                <a:path w="190" h="183">
                  <a:moveTo>
                    <a:pt x="0" y="91"/>
                  </a:moveTo>
                  <a:lnTo>
                    <a:pt x="0" y="91"/>
                  </a:lnTo>
                  <a:cubicBezTo>
                    <a:pt x="0" y="41"/>
                    <a:pt x="42" y="0"/>
                    <a:pt x="94" y="0"/>
                  </a:cubicBezTo>
                  <a:cubicBezTo>
                    <a:pt x="147" y="0"/>
                    <a:pt x="189" y="41"/>
                    <a:pt x="189" y="91"/>
                  </a:cubicBezTo>
                  <a:cubicBezTo>
                    <a:pt x="189" y="142"/>
                    <a:pt x="147" y="182"/>
                    <a:pt x="94" y="182"/>
                  </a:cubicBezTo>
                  <a:cubicBezTo>
                    <a:pt x="42" y="182"/>
                    <a:pt x="0" y="142"/>
                    <a:pt x="0" y="91"/>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9" name="图形"/>
          <p:cNvSpPr/>
          <p:nvPr/>
        </p:nvSpPr>
        <p:spPr>
          <a:xfrm>
            <a:off x="8564880" y="5072380"/>
            <a:ext cx="2667000" cy="101600"/>
          </a:xfrm>
          <a:prstGeom prst="roundRect">
            <a:avLst/>
          </a:prstGeom>
          <a:solidFill>
            <a:srgbClr val="FF3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spTree>
    <p:custDataLst>
      <p:tags r:id="Rbf5a3ac5899346f9"/>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128" name="New picture"/>
          <p:cNvPicPr/>
          <p:nvPr/>
        </p:nvPicPr>
        <p:blipFill>
          <a:blip r:embed="Rbf93a82df32147fc"/>
          <a:srcRect/>
          <a:stretch>
            <a:fillRect/>
          </a:stretch>
        </p:blipFill>
        <p:spPr>
          <a:xfrm rot="16200000" flipH="1" flipV="1">
            <a:off x="2627630" y="-2671445"/>
            <a:ext cx="6893560" cy="12236450"/>
          </a:xfrm>
          <a:prstGeom prst="rect"/>
          <a:ln>
            <a:noFill/>
          </a:ln>
        </p:spPr>
      </p:pic>
      <p:sp>
        <p:nvSpPr>
          <p:cNvPr id="129" name="圆角矩形 5"/>
          <p:cNvSpPr/>
          <p:nvPr userDrawn="1">
            <p:custDataLst>
              <p:tags r:id="R0c52527d388d481f"/>
            </p:custDataLst>
          </p:nvPr>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grpSp>
        <p:nvGrpSpPr>
          <p:cNvPr id="25" name="组合 24"/>
          <p:cNvGrpSpPr/>
          <p:nvPr/>
        </p:nvGrpSpPr>
        <p:grpSpPr>
          <a:xfrm>
            <a:off x="407353" y="476885"/>
            <a:ext cx="11501755" cy="645160"/>
            <a:chOff x="264" y="771"/>
            <a:chExt cx="18113" cy="1016"/>
          </a:xfrm>
        </p:grpSpPr>
        <p:sp>
          <p:nvSpPr>
            <p:cNvPr id="130"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31"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32"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社会公益</a:t>
              </a:r>
            </a:p>
          </p:txBody>
        </p:sp>
      </p:grpSp>
      <p:sp>
        <p:nvSpPr>
          <p:cNvPr id="109" name="矩形: 圆角 108"/>
          <p:cNvSpPr/>
          <p:nvPr>
            <p:custDataLst>
              <p:tags r:id="R022adb46777948e0"/>
            </p:custDataLst>
          </p:nvPr>
        </p:nvSpPr>
        <p:spPr>
          <a:xfrm>
            <a:off x="2311718" y="1569375"/>
            <a:ext cx="7569200" cy="1264285"/>
          </a:xfrm>
          <a:prstGeom prst="roundRect">
            <a:avLst>
              <a:gd name="adj" fmla="val 50000"/>
            </a:avLst>
          </a:prstGeom>
          <a:solidFill>
            <a:srgbClr val="0B0146"/>
          </a:solidFill>
          <a:ln>
            <a:noFill/>
          </a:ln>
        </p:spPr>
        <p:style>
          <a:lnRef idx="2">
            <a:srgbClr val="1D6DC2">
              <a:shade val="50000"/>
            </a:srgbClr>
          </a:lnRef>
          <a:fillRef idx="1">
            <a:srgbClr val="1D6DC2"/>
          </a:fillRef>
          <a:effectRef idx="0">
            <a:srgbClr val="1D6DC2"/>
          </a:effectRef>
          <a:fontRef idx="minor">
            <a:srgbClr val="FFFFFF"/>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9pPr>
          </a:lstStyle>
          <a:p/>
        </p:txBody>
      </p:sp>
      <p:sp>
        <p:nvSpPr>
          <p:cNvPr id="111" name="椭圆 110"/>
          <p:cNvSpPr/>
          <p:nvPr>
            <p:custDataLst>
              <p:tags r:id="R31324d646fdf4f20"/>
            </p:custDataLst>
          </p:nvPr>
        </p:nvSpPr>
        <p:spPr>
          <a:xfrm>
            <a:off x="2520633" y="1719235"/>
            <a:ext cx="965200" cy="965200"/>
          </a:xfrm>
          <a:prstGeom prst="ellipse"/>
          <a:solidFill>
            <a:srgbClr val="FFFFFF"/>
          </a:solidFill>
          <a:ln>
            <a:noFill/>
          </a:ln>
        </p:spPr>
        <p:style>
          <a:lnRef idx="2">
            <a:srgbClr val="1D6DC2">
              <a:shade val="50000"/>
            </a:srgbClr>
          </a:lnRef>
          <a:fillRef idx="1">
            <a:srgbClr val="1D6DC2"/>
          </a:fillRef>
          <a:effectRef idx="0">
            <a:srgbClr val="1D6DC2"/>
          </a:effectRef>
          <a:fontRef idx="minor">
            <a:srgbClr val="FFFFFF"/>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9pPr>
          </a:lstStyle>
          <a:p/>
        </p:txBody>
      </p:sp>
      <p:sp>
        <p:nvSpPr>
          <p:cNvPr id="127" name="文本框 10"/>
          <p:cNvSpPr txBox="1"/>
          <p:nvPr>
            <p:custDataLst>
              <p:tags r:id="R7da6937b92214a8c"/>
            </p:custDataLst>
          </p:nvPr>
        </p:nvSpPr>
        <p:spPr>
          <a:xfrm>
            <a:off x="3841433" y="1697010"/>
            <a:ext cx="5099685" cy="965200"/>
          </a:xfrm>
          <a:prstGeom prst="rect"/>
          <a:noFill/>
        </p:spPr>
        <p:txBody>
          <a:bodyPr vert="horz" wrap="square" lIns="90000" tIns="46800" rIns="90000" bIns="46800" rtlCol="0" anchor="ctr" anchorCtr="0">
            <a:normAutofit/>
          </a:bodyPr>
          <a:lstStyle>
            <a:defPPr>
              <a:defRPr lang="zh-CN"/>
            </a:defPPr>
            <a:lvl1pPr marL="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1pPr>
            <a:lvl2pPr marL="4572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2pPr>
            <a:lvl3pPr marL="9144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3pPr>
            <a:lvl4pPr marL="13716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4pPr>
            <a:lvl5pPr marL="18288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5pPr>
            <a:lvl6pPr marL="22860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6pPr>
            <a:lvl7pPr marL="27432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7pPr>
            <a:lvl8pPr marL="32004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8pPr>
            <a:lvl9pPr marL="36576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9pPr>
          </a:lstStyle>
          <a:p>
            <a:pPr indent="0" fontAlgn="auto">
              <a:lnSpc>
                <a:spcPct val="100000"/>
              </a:lnSpc>
            </a:pPr>
            <a:r>
              <a:rPr lang="zh-CN" altLang="en-US" sz="2400" spc="150" dirty="1">
                <a:solidFill>
                  <a:srgbClr val="FFFFFF"/>
                </a:solidFill>
                <a:latin typeface="宋体"/>
                <a:ea typeface="微软雅黑" panose="020b0503020204020204" charset="-122"/>
                <a:sym typeface="宋体"/>
              </a:rPr>
              <a:t>作为一个具有社会责任感的企业，农夫山泉一直关注社会公益事业</a:t>
            </a:r>
          </a:p>
        </p:txBody>
      </p:sp>
      <p:sp>
        <p:nvSpPr>
          <p:cNvPr id="4" name="标题 5"/>
          <p:cNvSpPr>
            <a:spLocks noGrp="1"/>
          </p:cNvSpPr>
          <p:nvPr>
            <p:custDataLst>
              <p:tags r:id="R4e5254e3862c4095"/>
            </p:custDataLst>
          </p:nvPr>
        </p:nvSpPr>
        <p:spPr>
          <a:xfrm>
            <a:off x="2638108" y="1846870"/>
            <a:ext cx="729615" cy="664845"/>
          </a:xfrm>
          <a:prstGeom prst="rect"/>
        </p:spPr>
        <p:txBody>
          <a:bodyPr vert="horz" lIns="90000" tIns="46800" rIns="90000" bIns="46800" rtlCol="0" anchor="ctr" anchorCtr="0">
            <a:normAutofit/>
          </a:bodyPr>
          <a:lstStyle>
            <a:defPPr>
              <a:defRPr lang="zh-CN"/>
            </a:defPPr>
            <a:lvl1pPr marL="0" marR="0" lvl="0" algn="l" defTabSz="914400" fontAlgn="auto" rtl="0" eaLnBrk="1" latinLnBrk="0" hangingPunct="1">
              <a:lnSpc>
                <a:spcPct val="100000"/>
              </a:lnSpc>
              <a:spcBef>
                <a:spcPct val="0"/>
              </a:spcBef>
              <a:spcAft>
                <a:spcPct val="0"/>
              </a:spcAft>
              <a:buNone/>
              <a:defRPr kumimoji="0" lang="zh-CN" altLang="en-US" sz="2400" b="0" i="0" u="none" strike="noStrike" kern="1200" cap="none" spc="200" normalizeH="0" baseline="0" noProof="1">
                <a:solidFill>
                  <a:srgbClr val="000000"/>
                </a:solidFill>
                <a:uFillTx/>
                <a:latin typeface="Arial" panose="020b0604020202020204" pitchFamily="34" charset="0"/>
                <a:ea typeface="微软雅黑" panose="020b0503020204020204" charset="-122"/>
                <a:cs typeface="+mn-ea"/>
                <a:sym typeface="微软雅黑" panose="020b0503020204020204"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indent="0" algn="ctr">
              <a:lnSpc>
                <a:spcPct val="100000"/>
              </a:lnSpc>
              <a:spcBef>
                <a:spcPct val="0"/>
              </a:spcBef>
              <a:buFont typeface="Arial" panose="020b0604020202020204" pitchFamily="34" charset="0"/>
            </a:pPr>
            <a:r>
              <a:rPr lang="zh-CN" altLang="zh-CN" sz="2800" b="1" i="0" spc="300" dirty="1">
                <a:solidFill>
                  <a:srgbClr val="000000"/>
                </a:solidFill>
                <a:latin typeface="宋体"/>
                <a:sym typeface="宋体"/>
              </a:rPr>
              <a:t>01</a:t>
            </a:r>
          </a:p>
        </p:txBody>
      </p:sp>
      <p:sp>
        <p:nvSpPr>
          <p:cNvPr id="2" name="矩形: 圆角 108"/>
          <p:cNvSpPr/>
          <p:nvPr>
            <p:custDataLst>
              <p:tags r:id="R66201b1290114d8d"/>
            </p:custDataLst>
          </p:nvPr>
        </p:nvSpPr>
        <p:spPr>
          <a:xfrm>
            <a:off x="2311718" y="3089088"/>
            <a:ext cx="7569200" cy="1264285"/>
          </a:xfrm>
          <a:prstGeom prst="roundRect">
            <a:avLst>
              <a:gd name="adj" fmla="val 50000"/>
            </a:avLst>
          </a:prstGeom>
          <a:solidFill>
            <a:srgbClr val="0B0146"/>
          </a:solidFill>
          <a:ln>
            <a:noFill/>
          </a:ln>
        </p:spPr>
        <p:style>
          <a:lnRef idx="2">
            <a:srgbClr val="1D6DC2">
              <a:shade val="50000"/>
            </a:srgbClr>
          </a:lnRef>
          <a:fillRef idx="1">
            <a:srgbClr val="1D6DC2"/>
          </a:fillRef>
          <a:effectRef idx="0">
            <a:srgbClr val="1D6DC2"/>
          </a:effectRef>
          <a:fontRef idx="minor">
            <a:srgbClr val="FFFFFF"/>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9pPr>
          </a:lstStyle>
          <a:p/>
        </p:txBody>
      </p:sp>
      <p:sp>
        <p:nvSpPr>
          <p:cNvPr id="3" name="椭圆 2"/>
          <p:cNvSpPr/>
          <p:nvPr>
            <p:custDataLst>
              <p:tags r:id="Re7cbcd655f344270"/>
            </p:custDataLst>
          </p:nvPr>
        </p:nvSpPr>
        <p:spPr>
          <a:xfrm>
            <a:off x="2520633" y="3238948"/>
            <a:ext cx="965200" cy="965200"/>
          </a:xfrm>
          <a:prstGeom prst="ellipse"/>
          <a:solidFill>
            <a:srgbClr val="FFFFFF"/>
          </a:solidFill>
          <a:ln>
            <a:noFill/>
          </a:ln>
        </p:spPr>
        <p:style>
          <a:lnRef idx="2">
            <a:srgbClr val="1D6DC2">
              <a:shade val="50000"/>
            </a:srgbClr>
          </a:lnRef>
          <a:fillRef idx="1">
            <a:srgbClr val="1D6DC2"/>
          </a:fillRef>
          <a:effectRef idx="0">
            <a:srgbClr val="1D6DC2"/>
          </a:effectRef>
          <a:fontRef idx="minor">
            <a:srgbClr val="FFFFFF"/>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9pPr>
          </a:lstStyle>
          <a:p/>
        </p:txBody>
      </p:sp>
      <p:sp>
        <p:nvSpPr>
          <p:cNvPr id="5" name="文本框 10"/>
          <p:cNvSpPr txBox="1"/>
          <p:nvPr>
            <p:custDataLst>
              <p:tags r:id="Rd2ef4cb58f314598"/>
            </p:custDataLst>
          </p:nvPr>
        </p:nvSpPr>
        <p:spPr>
          <a:xfrm>
            <a:off x="3841433" y="3216723"/>
            <a:ext cx="5099685" cy="965200"/>
          </a:xfrm>
          <a:prstGeom prst="rect"/>
          <a:noFill/>
        </p:spPr>
        <p:txBody>
          <a:bodyPr vert="horz" wrap="square" lIns="90000" tIns="46800" rIns="90000" bIns="46800" rtlCol="0" anchor="ctr" anchorCtr="0">
            <a:normAutofit fontScale="97500" lnSpcReduction="20000"/>
          </a:bodyPr>
          <a:lstStyle>
            <a:defPPr>
              <a:defRPr lang="zh-CN"/>
            </a:defPPr>
            <a:lvl1pPr marL="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1pPr>
            <a:lvl2pPr marL="4572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2pPr>
            <a:lvl3pPr marL="9144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3pPr>
            <a:lvl4pPr marL="13716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4pPr>
            <a:lvl5pPr marL="18288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5pPr>
            <a:lvl6pPr marL="22860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6pPr>
            <a:lvl7pPr marL="27432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7pPr>
            <a:lvl8pPr marL="32004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8pPr>
            <a:lvl9pPr marL="36576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9pPr>
          </a:lstStyle>
          <a:p>
            <a:pPr indent="0" fontAlgn="auto">
              <a:lnSpc>
                <a:spcPct val="100000"/>
              </a:lnSpc>
            </a:pPr>
            <a:r>
              <a:rPr lang="zh-CN" altLang="en-US" sz="2400" spc="150" dirty="1">
                <a:solidFill>
                  <a:srgbClr val="FFFFFF"/>
                </a:solidFill>
                <a:latin typeface="宋体"/>
                <a:ea typeface="微软雅黑" panose="020b0503020204020204" charset="-122"/>
                <a:sym typeface="宋体"/>
              </a:rPr>
              <a:t>公司积极参与和支持各类慈善活动和教育项目，帮助贫困地区改善饮水条件和促进教育事业发展</a:t>
            </a:r>
          </a:p>
        </p:txBody>
      </p:sp>
      <p:sp>
        <p:nvSpPr>
          <p:cNvPr id="6" name="标题 5"/>
          <p:cNvSpPr>
            <a:spLocks noGrp="1"/>
          </p:cNvSpPr>
          <p:nvPr>
            <p:custDataLst>
              <p:tags r:id="Rcd78cb4314d74bea"/>
            </p:custDataLst>
          </p:nvPr>
        </p:nvSpPr>
        <p:spPr>
          <a:xfrm>
            <a:off x="2638108" y="3366583"/>
            <a:ext cx="729615" cy="664845"/>
          </a:xfrm>
          <a:prstGeom prst="rect"/>
        </p:spPr>
        <p:txBody>
          <a:bodyPr vert="horz" lIns="90000" tIns="46800" rIns="90000" bIns="46800" rtlCol="0" anchor="ctr" anchorCtr="0">
            <a:normAutofit/>
          </a:bodyPr>
          <a:lstStyle>
            <a:defPPr>
              <a:defRPr lang="zh-CN"/>
            </a:defPPr>
            <a:lvl1pPr marL="0" marR="0" lvl="0" algn="l" defTabSz="914400" fontAlgn="auto" rtl="0" eaLnBrk="1" latinLnBrk="0" hangingPunct="1">
              <a:lnSpc>
                <a:spcPct val="100000"/>
              </a:lnSpc>
              <a:spcBef>
                <a:spcPct val="0"/>
              </a:spcBef>
              <a:spcAft>
                <a:spcPct val="0"/>
              </a:spcAft>
              <a:buNone/>
              <a:defRPr kumimoji="0" lang="zh-CN" altLang="en-US" sz="2400" b="0" i="0" u="none" strike="noStrike" kern="1200" cap="none" spc="200" normalizeH="0" baseline="0" noProof="1">
                <a:solidFill>
                  <a:srgbClr val="000000"/>
                </a:solidFill>
                <a:uFillTx/>
                <a:latin typeface="Arial" panose="020b0604020202020204" pitchFamily="34" charset="0"/>
                <a:ea typeface="微软雅黑" panose="020b0503020204020204" charset="-122"/>
                <a:cs typeface="+mn-ea"/>
                <a:sym typeface="微软雅黑" panose="020b0503020204020204"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indent="0" algn="ctr">
              <a:lnSpc>
                <a:spcPct val="100000"/>
              </a:lnSpc>
              <a:spcBef>
                <a:spcPct val="0"/>
              </a:spcBef>
              <a:buFont typeface="Arial" panose="020b0604020202020204" pitchFamily="34" charset="0"/>
            </a:pPr>
            <a:r>
              <a:rPr lang="zh-CN" altLang="zh-CN" sz="2800" b="1" i="0" spc="300" dirty="1">
                <a:solidFill>
                  <a:srgbClr val="000000"/>
                </a:solidFill>
                <a:latin typeface="宋体"/>
                <a:sym typeface="宋体"/>
              </a:rPr>
              <a:t>02</a:t>
            </a:r>
          </a:p>
        </p:txBody>
      </p:sp>
      <p:sp>
        <p:nvSpPr>
          <p:cNvPr id="7" name="矩形: 圆角 108"/>
          <p:cNvSpPr/>
          <p:nvPr>
            <p:custDataLst>
              <p:tags r:id="R324c2e01d4b2416f"/>
            </p:custDataLst>
          </p:nvPr>
        </p:nvSpPr>
        <p:spPr>
          <a:xfrm>
            <a:off x="2311718" y="4608802"/>
            <a:ext cx="7569200" cy="1264285"/>
          </a:xfrm>
          <a:prstGeom prst="roundRect">
            <a:avLst>
              <a:gd name="adj" fmla="val 50000"/>
            </a:avLst>
          </a:prstGeom>
          <a:solidFill>
            <a:srgbClr val="0B0146"/>
          </a:solidFill>
          <a:ln>
            <a:noFill/>
          </a:ln>
        </p:spPr>
        <p:style>
          <a:lnRef idx="2">
            <a:srgbClr val="1D6DC2">
              <a:shade val="50000"/>
            </a:srgbClr>
          </a:lnRef>
          <a:fillRef idx="1">
            <a:srgbClr val="1D6DC2"/>
          </a:fillRef>
          <a:effectRef idx="0">
            <a:srgbClr val="1D6DC2"/>
          </a:effectRef>
          <a:fontRef idx="minor">
            <a:srgbClr val="FFFFFF"/>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9pPr>
          </a:lstStyle>
          <a:p/>
        </p:txBody>
      </p:sp>
      <p:sp>
        <p:nvSpPr>
          <p:cNvPr id="8" name="椭圆 7"/>
          <p:cNvSpPr/>
          <p:nvPr>
            <p:custDataLst>
              <p:tags r:id="R5c43584292d4419b"/>
            </p:custDataLst>
          </p:nvPr>
        </p:nvSpPr>
        <p:spPr>
          <a:xfrm>
            <a:off x="2520633" y="4758662"/>
            <a:ext cx="965200" cy="965200"/>
          </a:xfrm>
          <a:prstGeom prst="ellipse"/>
          <a:solidFill>
            <a:srgbClr val="FFFFFF"/>
          </a:solidFill>
          <a:ln>
            <a:noFill/>
          </a:ln>
        </p:spPr>
        <p:style>
          <a:lnRef idx="2">
            <a:srgbClr val="1D6DC2">
              <a:shade val="50000"/>
            </a:srgbClr>
          </a:lnRef>
          <a:fillRef idx="1">
            <a:srgbClr val="1D6DC2"/>
          </a:fillRef>
          <a:effectRef idx="0">
            <a:srgbClr val="1D6DC2"/>
          </a:effectRef>
          <a:fontRef idx="minor">
            <a:srgbClr val="FFFFFF"/>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
                <a:cs typeface="+mn-cs"/>
              </a:defRPr>
            </a:lvl9pPr>
          </a:lstStyle>
          <a:p/>
        </p:txBody>
      </p:sp>
      <p:sp>
        <p:nvSpPr>
          <p:cNvPr id="9" name="文本框 10"/>
          <p:cNvSpPr txBox="1"/>
          <p:nvPr>
            <p:custDataLst>
              <p:tags r:id="Rfb07ab67f25b45f2"/>
            </p:custDataLst>
          </p:nvPr>
        </p:nvSpPr>
        <p:spPr>
          <a:xfrm>
            <a:off x="3841433" y="4736437"/>
            <a:ext cx="5099685" cy="965200"/>
          </a:xfrm>
          <a:prstGeom prst="rect"/>
          <a:noFill/>
        </p:spPr>
        <p:txBody>
          <a:bodyPr vert="horz" wrap="square" lIns="90000" tIns="46800" rIns="90000" bIns="46800" rtlCol="0" anchor="ctr" anchorCtr="0">
            <a:normAutofit fontScale="97500" lnSpcReduction="20000"/>
          </a:bodyPr>
          <a:lstStyle>
            <a:defPPr>
              <a:defRPr lang="zh-CN"/>
            </a:defPPr>
            <a:lvl1pPr marL="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1pPr>
            <a:lvl2pPr marL="4572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2pPr>
            <a:lvl3pPr marL="9144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3pPr>
            <a:lvl4pPr marL="13716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4pPr>
            <a:lvl5pPr marL="18288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5pPr>
            <a:lvl6pPr marL="22860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6pPr>
            <a:lvl7pPr marL="27432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7pPr>
            <a:lvl8pPr marL="32004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8pPr>
            <a:lvl9pPr marL="3657600" algn="l" defTabSz="914400" rtl="0" eaLnBrk="1" latinLnBrk="0" hangingPunct="1">
              <a:defRPr sz="1800" kern="1200">
                <a:solidFill>
                  <a:srgbClr val="000000"/>
                </a:solidFill>
                <a:latin typeface="Arial" panose="020b0604020202020204" pitchFamily="34" charset="0"/>
                <a:ea typeface="微软雅黑" panose="020b0503020204020204" charset="-122"/>
                <a:cs typeface="+mn-ea"/>
              </a:defRPr>
            </a:lvl9pPr>
          </a:lstStyle>
          <a:p>
            <a:pPr indent="0" fontAlgn="auto">
              <a:lnSpc>
                <a:spcPct val="100000"/>
              </a:lnSpc>
            </a:pPr>
            <a:r>
              <a:rPr lang="zh-CN" altLang="en-US" sz="2400" spc="150" dirty="1">
                <a:solidFill>
                  <a:srgbClr val="FFFFFF"/>
                </a:solidFill>
                <a:latin typeface="宋体"/>
                <a:ea typeface="微软雅黑" panose="020b0503020204020204" charset="-122"/>
                <a:sym typeface="宋体"/>
              </a:rPr>
              <a:t>此外，农夫山泉还致力于推动环保和可持续发展，积极参与环保活动和倡导绿色生活</a:t>
            </a:r>
          </a:p>
        </p:txBody>
      </p:sp>
      <p:sp>
        <p:nvSpPr>
          <p:cNvPr id="10" name="标题 5"/>
          <p:cNvSpPr>
            <a:spLocks noGrp="1"/>
          </p:cNvSpPr>
          <p:nvPr>
            <p:custDataLst>
              <p:tags r:id="R31cfa31979f6407d"/>
            </p:custDataLst>
          </p:nvPr>
        </p:nvSpPr>
        <p:spPr>
          <a:xfrm>
            <a:off x="2638108" y="4886297"/>
            <a:ext cx="729615" cy="664845"/>
          </a:xfrm>
          <a:prstGeom prst="rect"/>
        </p:spPr>
        <p:txBody>
          <a:bodyPr vert="horz" lIns="90000" tIns="46800" rIns="90000" bIns="46800" rtlCol="0" anchor="ctr" anchorCtr="0">
            <a:normAutofit/>
          </a:bodyPr>
          <a:lstStyle>
            <a:defPPr>
              <a:defRPr lang="zh-CN"/>
            </a:defPPr>
            <a:lvl1pPr marL="0" marR="0" lvl="0" algn="l" defTabSz="914400" fontAlgn="auto" rtl="0" eaLnBrk="1" latinLnBrk="0" hangingPunct="1">
              <a:lnSpc>
                <a:spcPct val="100000"/>
              </a:lnSpc>
              <a:spcBef>
                <a:spcPct val="0"/>
              </a:spcBef>
              <a:spcAft>
                <a:spcPct val="0"/>
              </a:spcAft>
              <a:buNone/>
              <a:defRPr kumimoji="0" lang="zh-CN" altLang="en-US" sz="2400" b="0" i="0" u="none" strike="noStrike" kern="1200" cap="none" spc="200" normalizeH="0" baseline="0" noProof="1">
                <a:solidFill>
                  <a:srgbClr val="000000"/>
                </a:solidFill>
                <a:uFillTx/>
                <a:latin typeface="Arial" panose="020b0604020202020204" pitchFamily="34" charset="0"/>
                <a:ea typeface="微软雅黑" panose="020b0503020204020204" charset="-122"/>
                <a:cs typeface="+mn-ea"/>
                <a:sym typeface="微软雅黑" panose="020b0503020204020204"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indent="0" algn="ctr">
              <a:lnSpc>
                <a:spcPct val="100000"/>
              </a:lnSpc>
              <a:spcBef>
                <a:spcPct val="0"/>
              </a:spcBef>
              <a:buFont typeface="Arial" panose="020b0604020202020204" pitchFamily="34" charset="0"/>
            </a:pPr>
            <a:r>
              <a:rPr lang="zh-CN" altLang="zh-CN" sz="2800" b="1" i="0" spc="300" dirty="1">
                <a:solidFill>
                  <a:srgbClr val="000000"/>
                </a:solidFill>
                <a:latin typeface="宋体"/>
                <a:sym typeface="宋体"/>
              </a:rPr>
              <a:t>03</a:t>
            </a:r>
          </a:p>
        </p:txBody>
      </p:sp>
    </p:spTree>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pSp>
        <p:nvGrpSpPr>
          <p:cNvPr id="2" name="组合 1"/>
          <p:cNvGrpSpPr/>
          <p:nvPr/>
        </p:nvGrpSpPr>
        <p:grpSpPr>
          <a:xfrm flipH="1">
            <a:off x="-43815" y="0"/>
            <a:ext cx="12236450" cy="6893560"/>
            <a:chOff x="-69" y="0"/>
            <a:chExt cx="19270" cy="10856"/>
          </a:xfrm>
        </p:grpSpPr>
        <p:pic>
          <p:nvPicPr>
            <p:cNvPr id="3" name="图形" descr="E:\007千图网2\素材库\004扁平办公\简约质感孟菲斯创意清新图案形状背景.png简约质感孟菲斯创意清新图案形状背景"/>
            <p:cNvPicPr>
              <a:picLocks noChangeAspect="1"/>
            </p:cNvPicPr>
            <p:nvPr/>
          </p:nvPicPr>
          <p:blipFill>
            <a:blip r:embed="Ra59e836292da4607"/>
            <a:srcRect/>
            <a:stretch>
              <a:fillRect/>
            </a:stretch>
          </p:blipFill>
          <p:spPr>
            <a:xfrm rot="16200000" flipH="1" flipV="1">
              <a:off x="4138" y="-4207"/>
              <a:ext cx="10856" cy="19270"/>
            </a:xfrm>
            <a:prstGeom prst="rect"/>
          </p:spPr>
        </p:pic>
        <p:sp>
          <p:nvSpPr>
            <p:cNvPr id="6" name="图形"/>
            <p:cNvSpPr/>
            <p:nvPr/>
          </p:nvSpPr>
          <p:spPr>
            <a:xfrm>
              <a:off x="566" y="633"/>
              <a:ext cx="18000" cy="95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pic>
        <p:nvPicPr>
          <p:cNvPr id="4" name="图形" descr="C:/Users/Administrator/AppData/Local/Temp/picturecompress_20220322203158/output_1.pngoutput_1"/>
          <p:cNvPicPr>
            <a:picLocks noChangeAspect="1"/>
          </p:cNvPicPr>
          <p:nvPr/>
        </p:nvPicPr>
        <p:blipFill>
          <a:blip r:embed="Rc38594983ba74167"/>
          <a:srcRect/>
          <a:stretch>
            <a:fillRect/>
          </a:stretch>
        </p:blipFill>
        <p:spPr>
          <a:xfrm>
            <a:off x="746760" y="965200"/>
            <a:ext cx="6137910" cy="5116830"/>
          </a:xfrm>
          <a:prstGeom prst="rect"/>
        </p:spPr>
      </p:pic>
      <p:grpSp>
        <p:nvGrpSpPr>
          <p:cNvPr id="5" name="组合 4"/>
          <p:cNvGrpSpPr/>
          <p:nvPr/>
        </p:nvGrpSpPr>
        <p:grpSpPr>
          <a:xfrm>
            <a:off x="6762115" y="1932305"/>
            <a:ext cx="2634615" cy="577850"/>
            <a:chOff x="3269" y="3914"/>
            <a:chExt cx="2913" cy="639"/>
          </a:xfrm>
        </p:grpSpPr>
        <p:sp>
          <p:nvSpPr>
            <p:cNvPr id="38" name="图形"/>
            <p:cNvSpPr/>
            <p:nvPr/>
          </p:nvSpPr>
          <p:spPr>
            <a:xfrm flipH="1">
              <a:off x="3817" y="3914"/>
              <a:ext cx="2365" cy="639"/>
            </a:xfrm>
            <a:prstGeom prst="roundRect">
              <a:avLst>
                <a:gd name="adj" fmla="val 50000"/>
              </a:avLst>
            </a:prstGeom>
            <a:noFill/>
            <a:ln>
              <a:solidFill>
                <a:schemeClr val="bg1"/>
              </a:solidFill>
            </a:ln>
            <a:effectLst>
              <a:outerShdw blurRad="88900" dir="2700000" dist="38100" algn="tl" rotWithShape="0">
                <a:schemeClr val="accent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9" name="图形"/>
            <p:cNvSpPr/>
            <p:nvPr/>
          </p:nvSpPr>
          <p:spPr>
            <a:xfrm flipH="1">
              <a:off x="3269" y="3914"/>
              <a:ext cx="1683" cy="639"/>
            </a:xfrm>
            <a:prstGeom prst="roundRect">
              <a:avLst>
                <a:gd name="adj" fmla="val 50000"/>
              </a:avLst>
            </a:prstGeom>
            <a:solidFill>
              <a:srgbClr val="FF3C6C"/>
            </a:solidFill>
            <a:ln>
              <a:solidFill>
                <a:schemeClr val="bg1"/>
              </a:solidFill>
            </a:ln>
            <a:effectLst>
              <a:outerShdw blurRad="38100" dir="2700000" dist="38100" algn="tl" rotWithShape="0">
                <a:srgbClr val="D1E4FA">
                  <a:alpha val="9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图形"/>
            <p:cNvSpPr txBox="1"/>
            <p:nvPr/>
          </p:nvSpPr>
          <p:spPr>
            <a:xfrm>
              <a:off x="3565" y="3994"/>
              <a:ext cx="1178"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bg1"/>
                  </a:solidFill>
                  <a:latin typeface="宋体"/>
                  <a:ea typeface="思源黑体 CN Bold" panose="020b0800000000000000" charset="-122"/>
                  <a:cs typeface="思源黑体 CN Normal" panose="020b0400000000000000" charset="-122"/>
                  <a:sym typeface="宋体"/>
                </a:rPr>
                <a:t>PART</a:t>
              </a:r>
              <a:endParaRPr lang="zh-CN" altLang="zh-CN" sz="2400">
                <a:solidFill>
                  <a:schemeClr val="bg1"/>
                </a:solidFill>
                <a:latin typeface="宋体"/>
                <a:ea typeface="思源黑体 CN Bold" panose="020b0800000000000000" charset="-122"/>
                <a:cs typeface="思源黑体 CN Normal" panose="020b0400000000000000" charset="-122"/>
                <a:sym typeface="宋体"/>
              </a:endParaRPr>
            </a:p>
          </p:txBody>
        </p:sp>
        <p:sp>
          <p:nvSpPr>
            <p:cNvPr id="8" name="图形"/>
            <p:cNvSpPr txBox="1"/>
            <p:nvPr/>
          </p:nvSpPr>
          <p:spPr>
            <a:xfrm>
              <a:off x="5040" y="3994"/>
              <a:ext cx="1013"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tx1">
                      <a:lumMod val="85000"/>
                      <a:lumOff val="15000"/>
                    </a:schemeClr>
                  </a:solidFill>
                  <a:latin typeface="宋体"/>
                  <a:ea typeface="思源黑体 CN Bold" panose="020b0800000000000000" charset="-122"/>
                  <a:cs typeface="思源黑体 CN Normal" panose="020b0400000000000000" charset="-122"/>
                  <a:sym typeface="宋体"/>
                </a:rPr>
                <a:t>6</a:t>
              </a:r>
            </a:p>
          </p:txBody>
        </p:sp>
      </p:grpSp>
      <p:sp>
        <p:nvSpPr>
          <p:cNvPr id="18448" name="图形"/>
          <p:cNvSpPr txBox="1"/>
          <p:nvPr/>
        </p:nvSpPr>
        <p:spPr>
          <a:xfrm>
            <a:off x="6647180" y="2684780"/>
            <a:ext cx="4584700" cy="2202815"/>
          </a:xfrm>
          <a:prstGeom prst="rect"/>
          <a:noFill/>
          <a:ln w="9525">
            <a:noFill/>
          </a:ln>
        </p:spPr>
        <p:txBody>
          <a:bodyPr wrap="square"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en-US" sz="54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企业文化</a:t>
            </a:r>
          </a:p>
        </p:txBody>
      </p:sp>
      <p:grpSp>
        <p:nvGrpSpPr>
          <p:cNvPr id="188" name="Group 187"/>
          <p:cNvGrpSpPr/>
          <p:nvPr/>
        </p:nvGrpSpPr>
        <p:grpSpPr>
          <a:xfrm rot="20340000" flipH="1">
            <a:off x="10708640" y="975360"/>
            <a:ext cx="532765" cy="583565"/>
            <a:chOff x="6010509" y="4578218"/>
            <a:chExt cx="880050" cy="901870"/>
          </a:xfrm>
          <a:solidFill>
            <a:schemeClr val="accent2"/>
          </a:solidFill>
        </p:grpSpPr>
        <p:sp>
          <p:nvSpPr>
            <p:cNvPr id="189" name="图形"/>
            <p:cNvSpPr>
              <a:spLocks noChangeArrowheads="1"/>
            </p:cNvSpPr>
            <p:nvPr/>
          </p:nvSpPr>
          <p:spPr>
            <a:xfrm>
              <a:off x="6480598" y="5195862"/>
              <a:ext cx="295172" cy="284226"/>
            </a:xfrm>
            <a:custGeom>
              <a:gdLst>
                <a:gd name="G0" fmla="+- 118 0 0"/>
                <a:gd name="G1" fmla="+- 118 0 0"/>
                <a:gd name="G2" fmla="+- 54 0 0"/>
                <a:gd name="G3" fmla="+- 1 0 0"/>
                <a:gd name="G4" fmla="+- 1 0 0"/>
                <a:gd name="G5" fmla="+- 1 0 0"/>
                <a:gd name="G6" fmla="+- 1 0 0"/>
                <a:gd name="G7" fmla="+- 1 0 0"/>
                <a:gd name="G8" fmla="+- 1 0 0"/>
                <a:gd name="G9" fmla="+- 1 0 0"/>
                <a:gd name="G10" fmla="+- 1 0 0"/>
                <a:gd name="G11" fmla="+- 1 0 0"/>
                <a:gd name="G12" fmla="+- 184 0 0"/>
                <a:gd name="G13" fmla="+- 118 0 0"/>
                <a:gd name="T0" fmla="*/ 0 w 247"/>
                <a:gd name="T1" fmla="*/ 26 h 237"/>
                <a:gd name="T2" fmla="*/ 0 w 247"/>
                <a:gd name="T3" fmla="*/ 26 h 237"/>
                <a:gd name="T4" fmla="*/ 27 w 247"/>
                <a:gd name="T5" fmla="*/ 0 h 237"/>
                <a:gd name="T6" fmla="*/ 55 w 247"/>
                <a:gd name="T7" fmla="*/ 26 h 237"/>
                <a:gd name="T8" fmla="*/ 27 w 247"/>
                <a:gd name="T9" fmla="*/ 53 h 237"/>
                <a:gd name="T10" fmla="*/ 0 w 247"/>
                <a:gd name="T11" fmla="*/ 26 h 237"/>
              </a:gdLst>
              <a:cxnLst>
                <a:cxn ang="0">
                  <a:pos x="T0" y="T1"/>
                </a:cxn>
                <a:cxn ang="0">
                  <a:pos x="T2" y="T3"/>
                </a:cxn>
                <a:cxn ang="0">
                  <a:pos x="T4" y="T5"/>
                </a:cxn>
                <a:cxn ang="0">
                  <a:pos x="T6" y="T7"/>
                </a:cxn>
                <a:cxn ang="0">
                  <a:pos x="T8" y="T9"/>
                </a:cxn>
                <a:cxn ang="0">
                  <a:pos x="T10" y="T11"/>
                </a:cxn>
              </a:cxnLst>
              <a:rect l="0" t="0" r="r" b="b"/>
              <a:pathLst>
                <a:path w="247" h="237">
                  <a:moveTo>
                    <a:pt x="0" y="118"/>
                  </a:moveTo>
                  <a:lnTo>
                    <a:pt x="0" y="118"/>
                  </a:lnTo>
                  <a:cubicBezTo>
                    <a:pt x="0" y="54"/>
                    <a:pt x="56" y="0"/>
                    <a:pt x="123" y="0"/>
                  </a:cubicBezTo>
                  <a:cubicBezTo>
                    <a:pt x="191" y="0"/>
                    <a:pt x="246" y="54"/>
                    <a:pt x="246" y="118"/>
                  </a:cubicBezTo>
                  <a:cubicBezTo>
                    <a:pt x="246" y="184"/>
                    <a:pt x="191" y="236"/>
                    <a:pt x="123" y="236"/>
                  </a:cubicBezTo>
                  <a:cubicBezTo>
                    <a:pt x="56" y="236"/>
                    <a:pt x="0" y="184"/>
                    <a:pt x="0" y="118"/>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0" name="图形"/>
            <p:cNvSpPr>
              <a:spLocks noChangeArrowheads="1"/>
            </p:cNvSpPr>
            <p:nvPr/>
          </p:nvSpPr>
          <p:spPr>
            <a:xfrm>
              <a:off x="6010509" y="4687536"/>
              <a:ext cx="393563" cy="377146"/>
            </a:xfrm>
            <a:custGeom>
              <a:gdLst>
                <a:gd name="G0" fmla="+- 155 0 0"/>
                <a:gd name="G1" fmla="+- 155 0 0"/>
                <a:gd name="G2" fmla="+- 69 0 0"/>
                <a:gd name="G3" fmla="+- 1 0 0"/>
                <a:gd name="G4" fmla="+- 1 0 0"/>
                <a:gd name="G5" fmla="+- 1 0 0"/>
                <a:gd name="G6" fmla="+- 1 0 0"/>
                <a:gd name="G7" fmla="+- 1 0 0"/>
                <a:gd name="G8" fmla="+- 1 0 0"/>
                <a:gd name="G9" fmla="+- 1 0 0"/>
                <a:gd name="G10" fmla="+- 1 0 0"/>
                <a:gd name="G11" fmla="+- 1 0 0"/>
                <a:gd name="G12" fmla="+- 242 0 0"/>
                <a:gd name="G13" fmla="+- 155 0 0"/>
                <a:gd name="T0" fmla="*/ 0 w 325"/>
                <a:gd name="T1" fmla="*/ 35 h 312"/>
                <a:gd name="T2" fmla="*/ 0 w 325"/>
                <a:gd name="T3" fmla="*/ 35 h 312"/>
                <a:gd name="T4" fmla="*/ 36 w 325"/>
                <a:gd name="T5" fmla="*/ 0 h 312"/>
                <a:gd name="T6" fmla="*/ 73 w 325"/>
                <a:gd name="T7" fmla="*/ 35 h 312"/>
                <a:gd name="T8" fmla="*/ 36 w 325"/>
                <a:gd name="T9" fmla="*/ 70 h 312"/>
                <a:gd name="T10" fmla="*/ 0 w 325"/>
                <a:gd name="T11" fmla="*/ 35 h 312"/>
              </a:gdLst>
              <a:cxnLst>
                <a:cxn ang="0">
                  <a:pos x="T0" y="T1"/>
                </a:cxn>
                <a:cxn ang="0">
                  <a:pos x="T2" y="T3"/>
                </a:cxn>
                <a:cxn ang="0">
                  <a:pos x="T4" y="T5"/>
                </a:cxn>
                <a:cxn ang="0">
                  <a:pos x="T6" y="T7"/>
                </a:cxn>
                <a:cxn ang="0">
                  <a:pos x="T8" y="T9"/>
                </a:cxn>
                <a:cxn ang="0">
                  <a:pos x="T10" y="T11"/>
                </a:cxn>
              </a:cxnLst>
              <a:rect l="0" t="0" r="r" b="b"/>
              <a:pathLst>
                <a:path w="325" h="312">
                  <a:moveTo>
                    <a:pt x="0" y="155"/>
                  </a:moveTo>
                  <a:lnTo>
                    <a:pt x="0" y="155"/>
                  </a:lnTo>
                  <a:cubicBezTo>
                    <a:pt x="0" y="69"/>
                    <a:pt x="72" y="0"/>
                    <a:pt x="162" y="0"/>
                  </a:cubicBezTo>
                  <a:cubicBezTo>
                    <a:pt x="251" y="0"/>
                    <a:pt x="324" y="69"/>
                    <a:pt x="324" y="155"/>
                  </a:cubicBezTo>
                  <a:cubicBezTo>
                    <a:pt x="324" y="242"/>
                    <a:pt x="251" y="311"/>
                    <a:pt x="162" y="311"/>
                  </a:cubicBezTo>
                  <a:cubicBezTo>
                    <a:pt x="72" y="311"/>
                    <a:pt x="0" y="242"/>
                    <a:pt x="0" y="155"/>
                  </a:cubicBezTo>
                </a:path>
              </a:pathLst>
            </a:custGeom>
            <a:solidFill>
              <a:srgbClr val="FF3C6C"/>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1" name="图形"/>
            <p:cNvSpPr>
              <a:spLocks noChangeArrowheads="1"/>
            </p:cNvSpPr>
            <p:nvPr/>
          </p:nvSpPr>
          <p:spPr>
            <a:xfrm>
              <a:off x="6666447" y="4578218"/>
              <a:ext cx="224112" cy="213169"/>
            </a:xfrm>
            <a:custGeom>
              <a:gdLst>
                <a:gd name="G0" fmla="+- 91 0 0"/>
                <a:gd name="G1" fmla="+- 91 0 0"/>
                <a:gd name="G2" fmla="+- 41 0 0"/>
                <a:gd name="G3" fmla="+- 1 0 0"/>
                <a:gd name="G4" fmla="+- 1 0 0"/>
                <a:gd name="G5" fmla="+- 1 0 0"/>
                <a:gd name="G6" fmla="+- 1 0 0"/>
                <a:gd name="G7" fmla="+- 1 0 0"/>
                <a:gd name="G8" fmla="+- 1 0 0"/>
                <a:gd name="G9" fmla="+- 1 0 0"/>
                <a:gd name="G10" fmla="+- 1 0 0"/>
                <a:gd name="G11" fmla="+- 1 0 0"/>
                <a:gd name="G12" fmla="+- 142 0 0"/>
                <a:gd name="G13" fmla="+- 91 0 0"/>
                <a:gd name="T0" fmla="*/ 0 w 190"/>
                <a:gd name="T1" fmla="*/ 20 h 183"/>
                <a:gd name="T2" fmla="*/ 0 w 190"/>
                <a:gd name="T3" fmla="*/ 20 h 183"/>
                <a:gd name="T4" fmla="*/ 21 w 190"/>
                <a:gd name="T5" fmla="*/ 0 h 183"/>
                <a:gd name="T6" fmla="*/ 42 w 190"/>
                <a:gd name="T7" fmla="*/ 20 h 183"/>
                <a:gd name="T8" fmla="*/ 21 w 190"/>
                <a:gd name="T9" fmla="*/ 40 h 183"/>
                <a:gd name="T10" fmla="*/ 0 w 190"/>
                <a:gd name="T11" fmla="*/ 20 h 183"/>
              </a:gdLst>
              <a:cxnLst>
                <a:cxn ang="0">
                  <a:pos x="T0" y="T1"/>
                </a:cxn>
                <a:cxn ang="0">
                  <a:pos x="T2" y="T3"/>
                </a:cxn>
                <a:cxn ang="0">
                  <a:pos x="T4" y="T5"/>
                </a:cxn>
                <a:cxn ang="0">
                  <a:pos x="T6" y="T7"/>
                </a:cxn>
                <a:cxn ang="0">
                  <a:pos x="T8" y="T9"/>
                </a:cxn>
                <a:cxn ang="0">
                  <a:pos x="T10" y="T11"/>
                </a:cxn>
              </a:cxnLst>
              <a:rect l="0" t="0" r="r" b="b"/>
              <a:pathLst>
                <a:path w="190" h="183">
                  <a:moveTo>
                    <a:pt x="0" y="91"/>
                  </a:moveTo>
                  <a:lnTo>
                    <a:pt x="0" y="91"/>
                  </a:lnTo>
                  <a:cubicBezTo>
                    <a:pt x="0" y="41"/>
                    <a:pt x="42" y="0"/>
                    <a:pt x="94" y="0"/>
                  </a:cubicBezTo>
                  <a:cubicBezTo>
                    <a:pt x="147" y="0"/>
                    <a:pt x="189" y="41"/>
                    <a:pt x="189" y="91"/>
                  </a:cubicBezTo>
                  <a:cubicBezTo>
                    <a:pt x="189" y="142"/>
                    <a:pt x="147" y="182"/>
                    <a:pt x="94" y="182"/>
                  </a:cubicBezTo>
                  <a:cubicBezTo>
                    <a:pt x="42" y="182"/>
                    <a:pt x="0" y="142"/>
                    <a:pt x="0" y="91"/>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9" name="图形"/>
          <p:cNvSpPr/>
          <p:nvPr/>
        </p:nvSpPr>
        <p:spPr>
          <a:xfrm>
            <a:off x="8564880" y="5072380"/>
            <a:ext cx="2667000" cy="101600"/>
          </a:xfrm>
          <a:prstGeom prst="roundRect">
            <a:avLst/>
          </a:prstGeom>
          <a:solidFill>
            <a:srgbClr val="FF3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spTree>
    <p:custDataLst>
      <p:tags r:id="Rb82be595b9684b3f"/>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
    <p:bg>
      <p:bgPr>
        <a:solidFill>
          <a:schemeClr val="bg1"/>
        </a:solidFill>
        <a:effectLst/>
      </p:bgPr>
    </p:bg>
    <p:spTree>
      <p:nvGrpSpPr>
        <p:cNvPr id="1" name=""/>
        <p:cNvGrpSpPr/>
        <p:nvPr/>
      </p:nvGrpSpPr>
      <p:grpSpPr>
        <a:xfrm>
          <a:off x="0" y="0"/>
          <a:ext cx="0" cy="0"/>
          <a:chOff x="0" y="0"/>
          <a:chExt cx="0" cy="0"/>
        </a:xfrm>
      </p:grpSpPr>
      <p:pic>
        <p:nvPicPr>
          <p:cNvPr id="11269" name="New picture"/>
          <p:cNvPicPr/>
          <p:nvPr/>
        </p:nvPicPr>
        <p:blipFill>
          <a:blip r:embed="Rb2dafd744bc54195"/>
          <a:srcRect/>
          <a:stretch>
            <a:fillRect/>
          </a:stretch>
        </p:blipFill>
        <p:spPr>
          <a:xfrm rot="16200000" flipH="1" flipV="1">
            <a:off x="2627630" y="-2671445"/>
            <a:ext cx="6893560" cy="12236450"/>
          </a:xfrm>
          <a:prstGeom prst="rect"/>
          <a:ln>
            <a:noFill/>
          </a:ln>
        </p:spPr>
      </p:pic>
      <p:sp>
        <p:nvSpPr>
          <p:cNvPr id="11270" name="圆角矩形 5"/>
          <p:cNvSpPr/>
          <p:nvPr userDrawn="1"/>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grpSp>
        <p:nvGrpSpPr>
          <p:cNvPr id="25" name="组合 24"/>
          <p:cNvGrpSpPr/>
          <p:nvPr/>
        </p:nvGrpSpPr>
        <p:grpSpPr>
          <a:xfrm>
            <a:off x="407353" y="476885"/>
            <a:ext cx="11501755" cy="645160"/>
            <a:chOff x="264" y="771"/>
            <a:chExt cx="18113" cy="1016"/>
          </a:xfrm>
        </p:grpSpPr>
        <p:sp>
          <p:nvSpPr>
            <p:cNvPr id="11271"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1272"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1273"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企业文化</a:t>
              </a:r>
            </a:p>
          </p:txBody>
        </p:sp>
      </p:grpSp>
      <p:sp>
        <p:nvSpPr>
          <p:cNvPr id="11267" name="Date Placeholder 3"/>
          <p:cNvSpPr>
            <a:spLocks noGrp="1"/>
          </p:cNvSpPr>
          <p:nvPr>
            <p:ph type="dt" sz="half" idx="10"/>
          </p:nvPr>
        </p:nvSpPr>
        <p:spPr>
          <a:xfrm>
            <a:off x="838200" y="13468350"/>
            <a:ext cx="2743200" cy="365125"/>
          </a:xfrm>
        </p:spPr>
        <p:txBody>
          <a:bodyPr/>
          <a:lstStyle>
            <a:defPPr>
              <a:defRPr lang="zh-CN"/>
            </a:defPPr>
            <a:lvl1pPr marL="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stStyle>
          <a:p>
            <a:pPr>
              <a:defRPr/>
            </a:pPr>
            <a:fld id="{1A7857CE-0B02-4E23-8C71-0AC50F027A2D}" type="datetimeFigureOut">
              <a:rPr lang="zh-CN" altLang="en-US">
                <a:latin typeface="宋体"/>
                <a:sym typeface="宋体"/>
              </a:rPr>
              <a:t>09/24/2023</a:t>
            </a:fld>
          </a:p>
        </p:txBody>
      </p:sp>
      <p:sp>
        <p:nvSpPr>
          <p:cNvPr id="11268" name="Slide Number Placeholder 5"/>
          <p:cNvSpPr>
            <a:spLocks noGrp="1"/>
          </p:cNvSpPr>
          <p:nvPr>
            <p:ph type="sldNum" sz="quarter" idx="12"/>
          </p:nvPr>
        </p:nvSpPr>
        <p:spPr>
          <a:xfrm>
            <a:off x="8610600" y="13468350"/>
            <a:ext cx="2743200" cy="365125"/>
          </a:xfrm>
        </p:spPr>
        <p:txBody>
          <a:bodyPr/>
          <a:lstStyle>
            <a:defPPr>
              <a:defRPr lang="zh-CN"/>
            </a:defPPr>
            <a:lvl1pPr marL="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stStyle>
          <a:p>
            <a:pPr>
              <a:defRPr/>
            </a:pPr>
            <a:fld id="{61637C59-ACF1-46EC-AA2B-C1494FFFC09F}" type="slidenum">
              <a:rPr lang="zh-CN" altLang="en-US">
                <a:latin typeface="宋体"/>
                <a:sym typeface="宋体"/>
              </a:rPr>
              <a:t>1</a:t>
            </a:fld>
          </a:p>
        </p:txBody>
      </p:sp>
      <p:sp>
        <p:nvSpPr>
          <p:cNvPr id="19" name="任意多边形 10"/>
          <p:cNvSpPr/>
          <p:nvPr/>
        </p:nvSpPr>
        <p:spPr>
          <a:xfrm>
            <a:off x="1124807" y="2360579"/>
            <a:ext cx="1161474" cy="3901535"/>
          </a:xfrm>
          <a:custGeom>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rgbClr val="0B0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20" name="椭圆 19"/>
          <p:cNvSpPr/>
          <p:nvPr/>
        </p:nvSpPr>
        <p:spPr>
          <a:xfrm>
            <a:off x="880346" y="1945726"/>
            <a:ext cx="541375" cy="541375"/>
          </a:xfrm>
          <a:prstGeom prst="ellipse"/>
          <a:solidFill>
            <a:srgbClr val="0B0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24" name="椭圆 23"/>
          <p:cNvSpPr/>
          <p:nvPr/>
        </p:nvSpPr>
        <p:spPr>
          <a:xfrm>
            <a:off x="1446644" y="4069628"/>
            <a:ext cx="1979736" cy="1979736"/>
          </a:xfrm>
          <a:prstGeom prst="ellipse"/>
          <a:solidFill>
            <a:srgbClr val="0B0146"/>
          </a:solidFill>
          <a:ln w="57150">
            <a:solidFill>
              <a:srgbClr val="FFFFFF"/>
            </a:solidFill>
          </a:ln>
          <a:effectLst>
            <a:outerShdw blurRad="50800" dir="5400000" dist="381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28" name="矩形 27"/>
          <p:cNvSpPr/>
          <p:nvPr/>
        </p:nvSpPr>
        <p:spPr>
          <a:xfrm>
            <a:off x="1672891" y="1894127"/>
            <a:ext cx="2517111" cy="2175501"/>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a:pPr>
              <a:lnSpc>
                <a:spcPct val="150000"/>
              </a:lnSpc>
            </a:pPr>
            <a:r>
              <a:rPr lang="zh-CN" altLang="en-US" sz="1800" b="0" i="0" dirty="1">
                <a:solidFill>
                  <a:schemeClr val="tx1"/>
                </a:solidFill>
                <a:latin typeface="宋体"/>
                <a:ea typeface="幼圆" panose="02010509060101010101" pitchFamily="49" charset="-122"/>
                <a:sym typeface="宋体"/>
              </a:rPr>
              <a:t>农夫山泉企业文化以"诚信、务实、创新、共赢"为核心价值观</a:t>
            </a:r>
          </a:p>
        </p:txBody>
      </p:sp>
      <p:sp>
        <p:nvSpPr>
          <p:cNvPr id="30" name="任意多边形 10"/>
          <p:cNvSpPr/>
          <p:nvPr/>
        </p:nvSpPr>
        <p:spPr>
          <a:xfrm>
            <a:off x="4685632" y="2360579"/>
            <a:ext cx="1114383" cy="3901535"/>
          </a:xfrm>
          <a:custGeom>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1" name="椭圆 30"/>
          <p:cNvSpPr/>
          <p:nvPr/>
        </p:nvSpPr>
        <p:spPr>
          <a:xfrm>
            <a:off x="4441172" y="1945726"/>
            <a:ext cx="541375" cy="541375"/>
          </a:xfrm>
          <a:prstGeom prst="ellipse"/>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2" name="椭圆 31"/>
          <p:cNvSpPr/>
          <p:nvPr/>
        </p:nvSpPr>
        <p:spPr>
          <a:xfrm>
            <a:off x="5007470" y="4069628"/>
            <a:ext cx="1979736" cy="1979736"/>
          </a:xfrm>
          <a:prstGeom prst="ellipse"/>
          <a:solidFill>
            <a:srgbClr val="1C1F90"/>
          </a:solidFill>
          <a:ln w="57150">
            <a:solidFill>
              <a:srgbClr val="FFFFFF"/>
            </a:solidFill>
          </a:ln>
          <a:effectLst>
            <a:outerShdw blurRad="50800" dir="5400000" dist="381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3" name="矩形 32"/>
          <p:cNvSpPr/>
          <p:nvPr/>
        </p:nvSpPr>
        <p:spPr>
          <a:xfrm>
            <a:off x="5233717" y="1894127"/>
            <a:ext cx="2517111" cy="2175501"/>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a:pPr>
              <a:lnSpc>
                <a:spcPct val="150000"/>
              </a:lnSpc>
            </a:pPr>
            <a:r>
              <a:rPr lang="zh-CN" altLang="en-US" sz="1800" b="0" i="0" dirty="1">
                <a:solidFill>
                  <a:schemeClr val="tx1"/>
                </a:solidFill>
                <a:latin typeface="宋体"/>
                <a:ea typeface="幼圆" panose="02010509060101010101" pitchFamily="49" charset="-122"/>
                <a:sym typeface="宋体"/>
              </a:rPr>
              <a:t>公司注重员工成长和发展，提供良好的工作环境和福利待遇，激发员工的创造力和潜能</a:t>
            </a:r>
          </a:p>
        </p:txBody>
      </p:sp>
      <p:sp>
        <p:nvSpPr>
          <p:cNvPr id="34" name="任意多边形 10"/>
          <p:cNvSpPr/>
          <p:nvPr/>
        </p:nvSpPr>
        <p:spPr>
          <a:xfrm>
            <a:off x="8246458" y="2360579"/>
            <a:ext cx="1256885" cy="3901535"/>
          </a:xfrm>
          <a:custGeom>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rgbClr val="0B0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5" name="椭圆 34"/>
          <p:cNvSpPr/>
          <p:nvPr/>
        </p:nvSpPr>
        <p:spPr>
          <a:xfrm>
            <a:off x="8001998" y="1945726"/>
            <a:ext cx="541375" cy="541375"/>
          </a:xfrm>
          <a:prstGeom prst="ellipse"/>
          <a:solidFill>
            <a:srgbClr val="0B0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6" name="椭圆 35"/>
          <p:cNvSpPr/>
          <p:nvPr/>
        </p:nvSpPr>
        <p:spPr>
          <a:xfrm>
            <a:off x="8568296" y="4069628"/>
            <a:ext cx="1979736" cy="1979736"/>
          </a:xfrm>
          <a:prstGeom prst="ellipse"/>
          <a:solidFill>
            <a:srgbClr val="0B0146"/>
          </a:solidFill>
          <a:ln w="57150">
            <a:solidFill>
              <a:srgbClr val="FFFFFF"/>
            </a:solidFill>
          </a:ln>
          <a:effectLst>
            <a:outerShdw blurRad="50800" dir="5400000" dist="381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7" name="矩形 36"/>
          <p:cNvSpPr/>
          <p:nvPr/>
        </p:nvSpPr>
        <p:spPr>
          <a:xfrm>
            <a:off x="8794543" y="1894127"/>
            <a:ext cx="2517111" cy="2175501"/>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ormAutofit/>
          </a:bodyP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a:pPr>
              <a:lnSpc>
                <a:spcPct val="150000"/>
              </a:lnSpc>
            </a:pPr>
            <a:r>
              <a:rPr lang="zh-CN" altLang="en-US" sz="1800" b="0" i="0" dirty="1">
                <a:solidFill>
                  <a:schemeClr val="tx1"/>
                </a:solidFill>
                <a:latin typeface="宋体"/>
                <a:ea typeface="幼圆" panose="02010509060101010101" pitchFamily="49" charset="-122"/>
                <a:sym typeface="宋体"/>
              </a:rPr>
              <a:t>此外，农夫山泉还注重企业文化的传承和发展，通过定期举办各类活动和团队建设，增强员工的凝聚力和向心力</a:t>
            </a:r>
          </a:p>
        </p:txBody>
      </p:sp>
      <p:sp>
        <p:nvSpPr>
          <p:cNvPr id="40" name="KSO_Shape"/>
          <p:cNvSpPr/>
          <p:nvPr/>
        </p:nvSpPr>
        <p:spPr>
          <a:xfrm>
            <a:off x="1855776" y="4712991"/>
            <a:ext cx="1161473" cy="693012"/>
          </a:xfrm>
          <a:custGeom>
            <a:gdLst>
              <a:gd name="T0" fmla="*/ 0 w 5915"/>
              <a:gd name="T1" fmla="*/ 708054 h 3525"/>
              <a:gd name="T2" fmla="*/ 142674 w 5915"/>
              <a:gd name="T3" fmla="*/ 659390 h 3525"/>
              <a:gd name="T4" fmla="*/ 1350730 w 5915"/>
              <a:gd name="T5" fmla="*/ 604602 h 3525"/>
              <a:gd name="T6" fmla="*/ 1307574 w 5915"/>
              <a:gd name="T7" fmla="*/ 647787 h 3525"/>
              <a:gd name="T8" fmla="*/ 1130440 w 5915"/>
              <a:gd name="T9" fmla="*/ 614592 h 3525"/>
              <a:gd name="T10" fmla="*/ 1355239 w 5915"/>
              <a:gd name="T11" fmla="*/ 1009388 h 3525"/>
              <a:gd name="T12" fmla="*/ 1590023 w 5915"/>
              <a:gd name="T13" fmla="*/ 1024858 h 3525"/>
              <a:gd name="T14" fmla="*/ 1856691 w 5915"/>
              <a:gd name="T15" fmla="*/ 840512 h 3525"/>
              <a:gd name="T16" fmla="*/ 1904678 w 5915"/>
              <a:gd name="T17" fmla="*/ 869840 h 3525"/>
              <a:gd name="T18" fmla="*/ 1664097 w 5915"/>
              <a:gd name="T19" fmla="*/ 1062242 h 3525"/>
              <a:gd name="T20" fmla="*/ 1385513 w 5915"/>
              <a:gd name="T21" fmla="*/ 1094148 h 3525"/>
              <a:gd name="T22" fmla="*/ 1084385 w 5915"/>
              <a:gd name="T23" fmla="*/ 894978 h 3525"/>
              <a:gd name="T24" fmla="*/ 919811 w 5915"/>
              <a:gd name="T25" fmla="*/ 912381 h 3525"/>
              <a:gd name="T26" fmla="*/ 837041 w 5915"/>
              <a:gd name="T27" fmla="*/ 816986 h 3525"/>
              <a:gd name="T28" fmla="*/ 674399 w 5915"/>
              <a:gd name="T29" fmla="*/ 752851 h 3525"/>
              <a:gd name="T30" fmla="*/ 959746 w 5915"/>
              <a:gd name="T31" fmla="*/ 727391 h 3525"/>
              <a:gd name="T32" fmla="*/ 1019006 w 5915"/>
              <a:gd name="T33" fmla="*/ 614915 h 3525"/>
              <a:gd name="T34" fmla="*/ 615784 w 5915"/>
              <a:gd name="T35" fmla="*/ 517585 h 3525"/>
              <a:gd name="T36" fmla="*/ 735913 w 5915"/>
              <a:gd name="T37" fmla="*/ 453451 h 3525"/>
              <a:gd name="T38" fmla="*/ 1075689 w 5915"/>
              <a:gd name="T39" fmla="*/ 577852 h 3525"/>
              <a:gd name="T40" fmla="*/ 706283 w 5915"/>
              <a:gd name="T41" fmla="*/ 230110 h 3525"/>
              <a:gd name="T42" fmla="*/ 925930 w 5915"/>
              <a:gd name="T43" fmla="*/ 239778 h 3525"/>
              <a:gd name="T44" fmla="*/ 1478589 w 5915"/>
              <a:gd name="T45" fmla="*/ 279096 h 3525"/>
              <a:gd name="T46" fmla="*/ 1630603 w 5915"/>
              <a:gd name="T47" fmla="*/ 689039 h 3525"/>
              <a:gd name="T48" fmla="*/ 1862166 w 5915"/>
              <a:gd name="T49" fmla="*/ 578819 h 3525"/>
              <a:gd name="T50" fmla="*/ 1903068 w 5915"/>
              <a:gd name="T51" fmla="*/ 617493 h 3525"/>
              <a:gd name="T52" fmla="*/ 1642197 w 5915"/>
              <a:gd name="T53" fmla="*/ 749306 h 3525"/>
              <a:gd name="T54" fmla="*/ 1462486 w 5915"/>
              <a:gd name="T55" fmla="*/ 850181 h 3525"/>
              <a:gd name="T56" fmla="*/ 1728832 w 5915"/>
              <a:gd name="T57" fmla="*/ 810540 h 3525"/>
              <a:gd name="T58" fmla="*/ 1880845 w 5915"/>
              <a:gd name="T59" fmla="*/ 706120 h 3525"/>
              <a:gd name="T60" fmla="*/ 1883100 w 5915"/>
              <a:gd name="T61" fmla="*/ 771544 h 3525"/>
              <a:gd name="T62" fmla="*/ 1541069 w 5915"/>
              <a:gd name="T63" fmla="*/ 925272 h 3525"/>
              <a:gd name="T64" fmla="*/ 1277944 w 5915"/>
              <a:gd name="T65" fmla="*/ 847602 h 3525"/>
              <a:gd name="T66" fmla="*/ 1130440 w 5915"/>
              <a:gd name="T67" fmla="*/ 690651 h 3525"/>
              <a:gd name="T68" fmla="*/ 371660 w 5915"/>
              <a:gd name="T69" fmla="*/ 927851 h 3525"/>
              <a:gd name="T70" fmla="*/ 255396 w 5915"/>
              <a:gd name="T71" fmla="*/ 927851 h 3525"/>
              <a:gd name="T72" fmla="*/ 233817 w 5915"/>
              <a:gd name="T73" fmla="*/ 1067077 h 3525"/>
              <a:gd name="T74" fmla="*/ 385509 w 5915"/>
              <a:gd name="T75" fmla="*/ 1128955 h 3525"/>
              <a:gd name="T76" fmla="*/ 474398 w 5915"/>
              <a:gd name="T77" fmla="*/ 863716 h 3525"/>
              <a:gd name="T78" fmla="*/ 624157 w 5915"/>
              <a:gd name="T79" fmla="*/ 749306 h 3525"/>
              <a:gd name="T80" fmla="*/ 589052 w 5915"/>
              <a:gd name="T81" fmla="*/ 559804 h 3525"/>
              <a:gd name="T82" fmla="*/ 512724 w 5915"/>
              <a:gd name="T83" fmla="*/ 327439 h 3525"/>
              <a:gd name="T84" fmla="*/ 587442 w 5915"/>
              <a:gd name="T85" fmla="*/ 90239 h 3525"/>
              <a:gd name="T86" fmla="*/ 505960 w 5915"/>
              <a:gd name="T87" fmla="*/ 0 h 3525"/>
              <a:gd name="T88" fmla="*/ 408053 w 5915"/>
              <a:gd name="T89" fmla="*/ 137937 h 3525"/>
              <a:gd name="T90" fmla="*/ 218358 w 5915"/>
              <a:gd name="T91" fmla="*/ 556259 h 3525"/>
              <a:gd name="T92" fmla="*/ 208697 w 5915"/>
              <a:gd name="T93" fmla="*/ 737382 h 3525"/>
              <a:gd name="T94" fmla="*/ 345573 w 5915"/>
              <a:gd name="T95" fmla="*/ 853403 h 3525"/>
              <a:gd name="T96" fmla="*/ 370050 w 5915"/>
              <a:gd name="T97" fmla="*/ 550136 h 3525"/>
              <a:gd name="T98" fmla="*/ 310468 w 5915"/>
              <a:gd name="T99" fmla="*/ 763487 h 3525"/>
              <a:gd name="T100" fmla="*/ 257972 w 5915"/>
              <a:gd name="T101" fmla="*/ 639086 h 3525"/>
              <a:gd name="T102" fmla="*/ 474076 w 5915"/>
              <a:gd name="T103" fmla="*/ 797649 h 3525"/>
              <a:gd name="T104" fmla="*/ 570051 w 5915"/>
              <a:gd name="T105" fmla="*/ 681627 h 3525"/>
              <a:gd name="T106" fmla="*/ 490501 w 5915"/>
              <a:gd name="T107" fmla="*/ 577208 h 3525"/>
              <a:gd name="T108" fmla="*/ 494044 w 5915"/>
              <a:gd name="T109" fmla="*/ 77992 h 3525"/>
              <a:gd name="T110" fmla="*/ 523996 w 5915"/>
              <a:gd name="T111" fmla="*/ 153406 h 3525"/>
              <a:gd name="T112" fmla="*/ 29952 w 5915"/>
              <a:gd name="T113" fmla="*/ 1111552 h 3525"/>
              <a:gd name="T114" fmla="*/ 9340 w 5915"/>
              <a:gd name="T115" fmla="*/ 1059342 h 3525"/>
              <a:gd name="T116" fmla="*/ 49598 w 5915"/>
              <a:gd name="T117" fmla="*/ 1105106 h 3525"/>
              <a:gd name="T118" fmla="*/ 644 w 5915"/>
              <a:gd name="T119" fmla="*/ 331951 h 3525"/>
              <a:gd name="T120" fmla="*/ 321096 w 5915"/>
              <a:gd name="T121" fmla="*/ 195948 h 3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chemeClr val="bg1"/>
          </a:solidFill>
          <a:ln>
            <a:noFill/>
          </a:ln>
        </p:spPr>
        <p:txBody>
          <a:bodyPr/>
          <a:lstStyle>
            <a:defPPr>
              <a:defRPr lang="zh-CN"/>
            </a:defPPr>
            <a:lvl1pPr marL="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stStyle>
          <a:p/>
        </p:txBody>
      </p:sp>
      <p:sp>
        <p:nvSpPr>
          <p:cNvPr id="41" name="KSO_Shape"/>
          <p:cNvSpPr/>
          <p:nvPr/>
        </p:nvSpPr>
        <p:spPr>
          <a:xfrm>
            <a:off x="5510785" y="4607813"/>
            <a:ext cx="973107" cy="903368"/>
          </a:xfrm>
          <a:custGeom>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chemeClr val="bg1"/>
          </a:solidFill>
          <a:ln>
            <a:noFill/>
          </a:ln>
        </p:spPr>
        <p:txBody>
          <a:bodyPr/>
          <a:lstStyle>
            <a:defPPr>
              <a:defRPr lang="zh-CN"/>
            </a:defPPr>
            <a:lvl1pPr marL="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stStyle>
          <a:p/>
        </p:txBody>
      </p:sp>
      <p:sp>
        <p:nvSpPr>
          <p:cNvPr id="52" name="KSO_Shape"/>
          <p:cNvSpPr/>
          <p:nvPr/>
        </p:nvSpPr>
        <p:spPr>
          <a:xfrm>
            <a:off x="9175161" y="4612629"/>
            <a:ext cx="766008" cy="1005701"/>
          </a:xfrm>
          <a:custGeom>
            <a:gdLst>
              <a:gd name="connsiteX0" fmla="*/ 306323 w 328394"/>
              <a:gd name="connsiteY0" fmla="*/ 0 h 431419"/>
              <a:gd name="connsiteX1" fmla="*/ 306331 w 328394"/>
              <a:gd name="connsiteY1" fmla="*/ 36 h 431419"/>
              <a:gd name="connsiteX2" fmla="*/ 325544 w 328394"/>
              <a:gd name="connsiteY2" fmla="*/ 36 h 431419"/>
              <a:gd name="connsiteX3" fmla="*/ 325544 w 328394"/>
              <a:gd name="connsiteY3" fmla="*/ 317821 h 431419"/>
              <a:gd name="connsiteX4" fmla="*/ 328111 w 328394"/>
              <a:gd name="connsiteY4" fmla="*/ 323780 h 431419"/>
              <a:gd name="connsiteX5" fmla="*/ 325545 w 328394"/>
              <a:gd name="connsiteY5" fmla="*/ 340266 h 431419"/>
              <a:gd name="connsiteX6" fmla="*/ 325544 w 328394"/>
              <a:gd name="connsiteY6" fmla="*/ 346202 h 431419"/>
              <a:gd name="connsiteX7" fmla="*/ 321479 w 328394"/>
              <a:gd name="connsiteY7" fmla="*/ 346202 h 431419"/>
              <a:gd name="connsiteX8" fmla="*/ 281040 w 328394"/>
              <a:gd name="connsiteY8" fmla="*/ 369925 h 431419"/>
              <a:gd name="connsiteX9" fmla="*/ 223073 w 328394"/>
              <a:gd name="connsiteY9" fmla="*/ 338542 h 431419"/>
              <a:gd name="connsiteX10" fmla="*/ 270144 w 328394"/>
              <a:gd name="connsiteY10" fmla="*/ 292398 h 431419"/>
              <a:gd name="connsiteX11" fmla="*/ 299582 w 328394"/>
              <a:gd name="connsiteY11" fmla="*/ 295430 h 431419"/>
              <a:gd name="connsiteX12" fmla="*/ 299582 w 328394"/>
              <a:gd name="connsiteY12" fmla="*/ 87758 h 431419"/>
              <a:gd name="connsiteX13" fmla="*/ 128591 w 328394"/>
              <a:gd name="connsiteY13" fmla="*/ 125907 h 431419"/>
              <a:gd name="connsiteX14" fmla="*/ 128590 w 328394"/>
              <a:gd name="connsiteY14" fmla="*/ 398933 h 431419"/>
              <a:gd name="connsiteX15" fmla="*/ 121924 w 328394"/>
              <a:gd name="connsiteY15" fmla="*/ 398933 h 431419"/>
              <a:gd name="connsiteX16" fmla="*/ 70841 w 328394"/>
              <a:gd name="connsiteY16" fmla="*/ 430564 h 431419"/>
              <a:gd name="connsiteX17" fmla="*/ 348 w 328394"/>
              <a:gd name="connsiteY17" fmla="*/ 392399 h 431419"/>
              <a:gd name="connsiteX18" fmla="*/ 57591 w 328394"/>
              <a:gd name="connsiteY18" fmla="*/ 336282 h 431419"/>
              <a:gd name="connsiteX19" fmla="*/ 93974 w 328394"/>
              <a:gd name="connsiteY19" fmla="*/ 340165 h 431419"/>
              <a:gd name="connsiteX20" fmla="*/ 93974 w 328394"/>
              <a:gd name="connsiteY20" fmla="*/ 48639 h 431419"/>
              <a:gd name="connsiteX21" fmla="*/ 104368 w 328394"/>
              <a:gd name="connsiteY21" fmla="*/ 48639 h 431419"/>
              <a:gd name="connsiteX22" fmla="*/ 103607 w 328394"/>
              <a:gd name="connsiteY22" fmla="*/ 45227 h 431419"/>
              <a:gd name="connsiteX23" fmla="*/ 299582 w 328394"/>
              <a:gd name="connsiteY23" fmla="*/ 1504 h 431419"/>
              <a:gd name="connsiteX24" fmla="*/ 299582 w 328394"/>
              <a:gd name="connsiteY24" fmla="*/ 36 h 431419"/>
              <a:gd name="connsiteX25" fmla="*/ 306163 w 328394"/>
              <a:gd name="connsiteY25" fmla="*/ 36 h 4314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28394" h="431419">
                <a:moveTo>
                  <a:pt x="306323" y="0"/>
                </a:moveTo>
                <a:lnTo>
                  <a:pt x="306331" y="36"/>
                </a:lnTo>
                <a:lnTo>
                  <a:pt x="325544" y="36"/>
                </a:lnTo>
                <a:lnTo>
                  <a:pt x="325544" y="317821"/>
                </a:lnTo>
                <a:cubicBezTo>
                  <a:pt x="327257" y="319484"/>
                  <a:pt x="327803" y="321594"/>
                  <a:pt x="328111" y="323780"/>
                </a:cubicBezTo>
                <a:cubicBezTo>
                  <a:pt x="328908" y="329453"/>
                  <a:pt x="328014" y="335074"/>
                  <a:pt x="325545" y="340266"/>
                </a:cubicBezTo>
                <a:lnTo>
                  <a:pt x="325544" y="346202"/>
                </a:lnTo>
                <a:lnTo>
                  <a:pt x="321479" y="346202"/>
                </a:lnTo>
                <a:cubicBezTo>
                  <a:pt x="314214" y="358342"/>
                  <a:pt x="299178" y="367376"/>
                  <a:pt x="281040" y="369925"/>
                </a:cubicBezTo>
                <a:cubicBezTo>
                  <a:pt x="252034" y="374002"/>
                  <a:pt x="226082" y="359951"/>
                  <a:pt x="223073" y="338542"/>
                </a:cubicBezTo>
                <a:cubicBezTo>
                  <a:pt x="220064" y="317134"/>
                  <a:pt x="241139" y="296474"/>
                  <a:pt x="270144" y="292398"/>
                </a:cubicBezTo>
                <a:cubicBezTo>
                  <a:pt x="280773" y="290904"/>
                  <a:pt x="290991" y="291844"/>
                  <a:pt x="299582" y="295430"/>
                </a:cubicBezTo>
                <a:lnTo>
                  <a:pt x="299582" y="87758"/>
                </a:lnTo>
                <a:lnTo>
                  <a:pt x="128591" y="125907"/>
                </a:lnTo>
                <a:lnTo>
                  <a:pt x="128590" y="398933"/>
                </a:lnTo>
                <a:lnTo>
                  <a:pt x="121924" y="398933"/>
                </a:lnTo>
                <a:cubicBezTo>
                  <a:pt x="113631" y="414962"/>
                  <a:pt x="94384" y="427255"/>
                  <a:pt x="70841" y="430564"/>
                </a:cubicBezTo>
                <a:cubicBezTo>
                  <a:pt x="35568" y="435521"/>
                  <a:pt x="4007" y="418434"/>
                  <a:pt x="348" y="392399"/>
                </a:cubicBezTo>
                <a:cubicBezTo>
                  <a:pt x="-3311" y="366364"/>
                  <a:pt x="22318" y="341240"/>
                  <a:pt x="57591" y="336282"/>
                </a:cubicBezTo>
                <a:cubicBezTo>
                  <a:pt x="70754" y="334432"/>
                  <a:pt x="83402" y="335653"/>
                  <a:pt x="93974" y="340165"/>
                </a:cubicBezTo>
                <a:lnTo>
                  <a:pt x="93974" y="48639"/>
                </a:lnTo>
                <a:lnTo>
                  <a:pt x="104368" y="48639"/>
                </a:lnTo>
                <a:lnTo>
                  <a:pt x="103607" y="45227"/>
                </a:lnTo>
                <a:lnTo>
                  <a:pt x="299582" y="1504"/>
                </a:lnTo>
                <a:lnTo>
                  <a:pt x="299582" y="36"/>
                </a:lnTo>
                <a:lnTo>
                  <a:pt x="306163" y="36"/>
                </a:lnTo>
                <a:close/>
              </a:path>
            </a:pathLst>
          </a:custGeom>
          <a:solidFill>
            <a:schemeClr val="bg1"/>
          </a:solidFill>
          <a:ln>
            <a:noFill/>
          </a:ln>
        </p:spPr>
        <p:txBody>
          <a:bodyPr/>
          <a:lstStyle>
            <a:defPPr>
              <a:defRPr lang="zh-CN"/>
            </a:defPPr>
            <a:lvl1pPr marL="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stStyle>
          <a:p/>
        </p:txBody>
      </p:sp>
    </p:spTree>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pSp>
        <p:nvGrpSpPr>
          <p:cNvPr id="2" name="组合 1"/>
          <p:cNvGrpSpPr/>
          <p:nvPr/>
        </p:nvGrpSpPr>
        <p:grpSpPr>
          <a:xfrm flipH="1">
            <a:off x="-43815" y="0"/>
            <a:ext cx="12236450" cy="6893560"/>
            <a:chOff x="-69" y="0"/>
            <a:chExt cx="19270" cy="10856"/>
          </a:xfrm>
        </p:grpSpPr>
        <p:pic>
          <p:nvPicPr>
            <p:cNvPr id="3" name="图形" descr="E:\007千图网2\素材库\004扁平办公\简约质感孟菲斯创意清新图案形状背景.png简约质感孟菲斯创意清新图案形状背景"/>
            <p:cNvPicPr>
              <a:picLocks noChangeAspect="1"/>
            </p:cNvPicPr>
            <p:nvPr/>
          </p:nvPicPr>
          <p:blipFill>
            <a:blip r:embed="R508ec1180cc6468a"/>
            <a:srcRect/>
            <a:stretch>
              <a:fillRect/>
            </a:stretch>
          </p:blipFill>
          <p:spPr>
            <a:xfrm rot="16200000" flipH="1" flipV="1">
              <a:off x="4138" y="-4207"/>
              <a:ext cx="10856" cy="19270"/>
            </a:xfrm>
            <a:prstGeom prst="rect"/>
          </p:spPr>
        </p:pic>
        <p:sp>
          <p:nvSpPr>
            <p:cNvPr id="6" name="图形"/>
            <p:cNvSpPr/>
            <p:nvPr/>
          </p:nvSpPr>
          <p:spPr>
            <a:xfrm>
              <a:off x="566" y="633"/>
              <a:ext cx="18000" cy="95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pic>
        <p:nvPicPr>
          <p:cNvPr id="4" name="图形" descr="C:/Users/Administrator/AppData/Local/Temp/picturecompress_20220322203158/output_1.pngoutput_1"/>
          <p:cNvPicPr>
            <a:picLocks noChangeAspect="1"/>
          </p:cNvPicPr>
          <p:nvPr/>
        </p:nvPicPr>
        <p:blipFill>
          <a:blip r:embed="Rdb248d6985b340cc"/>
          <a:srcRect/>
          <a:stretch>
            <a:fillRect/>
          </a:stretch>
        </p:blipFill>
        <p:spPr>
          <a:xfrm>
            <a:off x="746760" y="965200"/>
            <a:ext cx="6137910" cy="5116830"/>
          </a:xfrm>
          <a:prstGeom prst="rect"/>
        </p:spPr>
      </p:pic>
      <p:grpSp>
        <p:nvGrpSpPr>
          <p:cNvPr id="5" name="组合 4"/>
          <p:cNvGrpSpPr/>
          <p:nvPr/>
        </p:nvGrpSpPr>
        <p:grpSpPr>
          <a:xfrm>
            <a:off x="6762115" y="1932305"/>
            <a:ext cx="2634615" cy="577850"/>
            <a:chOff x="3269" y="3914"/>
            <a:chExt cx="2913" cy="639"/>
          </a:xfrm>
        </p:grpSpPr>
        <p:sp>
          <p:nvSpPr>
            <p:cNvPr id="38" name="图形"/>
            <p:cNvSpPr/>
            <p:nvPr/>
          </p:nvSpPr>
          <p:spPr>
            <a:xfrm flipH="1">
              <a:off x="3817" y="3914"/>
              <a:ext cx="2365" cy="639"/>
            </a:xfrm>
            <a:prstGeom prst="roundRect">
              <a:avLst>
                <a:gd name="adj" fmla="val 50000"/>
              </a:avLst>
            </a:prstGeom>
            <a:noFill/>
            <a:ln>
              <a:solidFill>
                <a:schemeClr val="bg1"/>
              </a:solidFill>
            </a:ln>
            <a:effectLst>
              <a:outerShdw blurRad="88900" dir="2700000" dist="38100" algn="tl" rotWithShape="0">
                <a:schemeClr val="accent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9" name="图形"/>
            <p:cNvSpPr/>
            <p:nvPr/>
          </p:nvSpPr>
          <p:spPr>
            <a:xfrm flipH="1">
              <a:off x="3269" y="3914"/>
              <a:ext cx="1683" cy="639"/>
            </a:xfrm>
            <a:prstGeom prst="roundRect">
              <a:avLst>
                <a:gd name="adj" fmla="val 50000"/>
              </a:avLst>
            </a:prstGeom>
            <a:solidFill>
              <a:srgbClr val="FF3C6C"/>
            </a:solidFill>
            <a:ln>
              <a:solidFill>
                <a:schemeClr val="bg1"/>
              </a:solidFill>
            </a:ln>
            <a:effectLst>
              <a:outerShdw blurRad="38100" dir="2700000" dist="38100" algn="tl" rotWithShape="0">
                <a:srgbClr val="D1E4FA">
                  <a:alpha val="9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图形"/>
            <p:cNvSpPr txBox="1"/>
            <p:nvPr/>
          </p:nvSpPr>
          <p:spPr>
            <a:xfrm>
              <a:off x="3565" y="3994"/>
              <a:ext cx="1178"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bg1"/>
                  </a:solidFill>
                  <a:latin typeface="宋体"/>
                  <a:ea typeface="思源黑体 CN Bold" panose="020b0800000000000000" charset="-122"/>
                  <a:cs typeface="思源黑体 CN Normal" panose="020b0400000000000000" charset="-122"/>
                  <a:sym typeface="宋体"/>
                </a:rPr>
                <a:t>PART</a:t>
              </a:r>
              <a:endParaRPr lang="zh-CN" altLang="zh-CN" sz="2400">
                <a:solidFill>
                  <a:schemeClr val="bg1"/>
                </a:solidFill>
                <a:latin typeface="宋体"/>
                <a:ea typeface="思源黑体 CN Bold" panose="020b0800000000000000" charset="-122"/>
                <a:cs typeface="思源黑体 CN Normal" panose="020b0400000000000000" charset="-122"/>
                <a:sym typeface="宋体"/>
              </a:endParaRPr>
            </a:p>
          </p:txBody>
        </p:sp>
        <p:sp>
          <p:nvSpPr>
            <p:cNvPr id="8" name="图形"/>
            <p:cNvSpPr txBox="1"/>
            <p:nvPr/>
          </p:nvSpPr>
          <p:spPr>
            <a:xfrm>
              <a:off x="5040" y="3994"/>
              <a:ext cx="1013"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tx1">
                      <a:lumMod val="85000"/>
                      <a:lumOff val="15000"/>
                    </a:schemeClr>
                  </a:solidFill>
                  <a:latin typeface="宋体"/>
                  <a:ea typeface="思源黑体 CN Bold" panose="020b0800000000000000" charset="-122"/>
                  <a:cs typeface="思源黑体 CN Normal" panose="020b0400000000000000" charset="-122"/>
                  <a:sym typeface="宋体"/>
                </a:rPr>
                <a:t>7</a:t>
              </a:r>
            </a:p>
          </p:txBody>
        </p:sp>
      </p:grpSp>
      <p:sp>
        <p:nvSpPr>
          <p:cNvPr id="18448" name="图形"/>
          <p:cNvSpPr txBox="1"/>
          <p:nvPr/>
        </p:nvSpPr>
        <p:spPr>
          <a:xfrm>
            <a:off x="6647180" y="2684780"/>
            <a:ext cx="4584700" cy="2202815"/>
          </a:xfrm>
          <a:prstGeom prst="rect"/>
          <a:noFill/>
          <a:ln w="9525">
            <a:noFill/>
          </a:ln>
        </p:spPr>
        <p:txBody>
          <a:bodyPr wrap="square"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en-US" sz="54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竞品对比分析</a:t>
            </a:r>
          </a:p>
        </p:txBody>
      </p:sp>
      <p:grpSp>
        <p:nvGrpSpPr>
          <p:cNvPr id="188" name="Group 187"/>
          <p:cNvGrpSpPr/>
          <p:nvPr/>
        </p:nvGrpSpPr>
        <p:grpSpPr>
          <a:xfrm rot="20340000" flipH="1">
            <a:off x="10708640" y="975360"/>
            <a:ext cx="532765" cy="583565"/>
            <a:chOff x="6010509" y="4578218"/>
            <a:chExt cx="880050" cy="901870"/>
          </a:xfrm>
          <a:solidFill>
            <a:schemeClr val="accent2"/>
          </a:solidFill>
        </p:grpSpPr>
        <p:sp>
          <p:nvSpPr>
            <p:cNvPr id="189" name="图形"/>
            <p:cNvSpPr>
              <a:spLocks noChangeArrowheads="1"/>
            </p:cNvSpPr>
            <p:nvPr/>
          </p:nvSpPr>
          <p:spPr>
            <a:xfrm>
              <a:off x="6480598" y="5195862"/>
              <a:ext cx="295172" cy="284226"/>
            </a:xfrm>
            <a:custGeom>
              <a:gdLst>
                <a:gd name="G0" fmla="+- 118 0 0"/>
                <a:gd name="G1" fmla="+- 118 0 0"/>
                <a:gd name="G2" fmla="+- 54 0 0"/>
                <a:gd name="G3" fmla="+- 1 0 0"/>
                <a:gd name="G4" fmla="+- 1 0 0"/>
                <a:gd name="G5" fmla="+- 1 0 0"/>
                <a:gd name="G6" fmla="+- 1 0 0"/>
                <a:gd name="G7" fmla="+- 1 0 0"/>
                <a:gd name="G8" fmla="+- 1 0 0"/>
                <a:gd name="G9" fmla="+- 1 0 0"/>
                <a:gd name="G10" fmla="+- 1 0 0"/>
                <a:gd name="G11" fmla="+- 1 0 0"/>
                <a:gd name="G12" fmla="+- 184 0 0"/>
                <a:gd name="G13" fmla="+- 118 0 0"/>
                <a:gd name="T0" fmla="*/ 0 w 247"/>
                <a:gd name="T1" fmla="*/ 26 h 237"/>
                <a:gd name="T2" fmla="*/ 0 w 247"/>
                <a:gd name="T3" fmla="*/ 26 h 237"/>
                <a:gd name="T4" fmla="*/ 27 w 247"/>
                <a:gd name="T5" fmla="*/ 0 h 237"/>
                <a:gd name="T6" fmla="*/ 55 w 247"/>
                <a:gd name="T7" fmla="*/ 26 h 237"/>
                <a:gd name="T8" fmla="*/ 27 w 247"/>
                <a:gd name="T9" fmla="*/ 53 h 237"/>
                <a:gd name="T10" fmla="*/ 0 w 247"/>
                <a:gd name="T11" fmla="*/ 26 h 237"/>
              </a:gdLst>
              <a:cxnLst>
                <a:cxn ang="0">
                  <a:pos x="T0" y="T1"/>
                </a:cxn>
                <a:cxn ang="0">
                  <a:pos x="T2" y="T3"/>
                </a:cxn>
                <a:cxn ang="0">
                  <a:pos x="T4" y="T5"/>
                </a:cxn>
                <a:cxn ang="0">
                  <a:pos x="T6" y="T7"/>
                </a:cxn>
                <a:cxn ang="0">
                  <a:pos x="T8" y="T9"/>
                </a:cxn>
                <a:cxn ang="0">
                  <a:pos x="T10" y="T11"/>
                </a:cxn>
              </a:cxnLst>
              <a:rect l="0" t="0" r="r" b="b"/>
              <a:pathLst>
                <a:path w="247" h="237">
                  <a:moveTo>
                    <a:pt x="0" y="118"/>
                  </a:moveTo>
                  <a:lnTo>
                    <a:pt x="0" y="118"/>
                  </a:lnTo>
                  <a:cubicBezTo>
                    <a:pt x="0" y="54"/>
                    <a:pt x="56" y="0"/>
                    <a:pt x="123" y="0"/>
                  </a:cubicBezTo>
                  <a:cubicBezTo>
                    <a:pt x="191" y="0"/>
                    <a:pt x="246" y="54"/>
                    <a:pt x="246" y="118"/>
                  </a:cubicBezTo>
                  <a:cubicBezTo>
                    <a:pt x="246" y="184"/>
                    <a:pt x="191" y="236"/>
                    <a:pt x="123" y="236"/>
                  </a:cubicBezTo>
                  <a:cubicBezTo>
                    <a:pt x="56" y="236"/>
                    <a:pt x="0" y="184"/>
                    <a:pt x="0" y="118"/>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0" name="图形"/>
            <p:cNvSpPr>
              <a:spLocks noChangeArrowheads="1"/>
            </p:cNvSpPr>
            <p:nvPr/>
          </p:nvSpPr>
          <p:spPr>
            <a:xfrm>
              <a:off x="6010509" y="4687536"/>
              <a:ext cx="393563" cy="377146"/>
            </a:xfrm>
            <a:custGeom>
              <a:gdLst>
                <a:gd name="G0" fmla="+- 155 0 0"/>
                <a:gd name="G1" fmla="+- 155 0 0"/>
                <a:gd name="G2" fmla="+- 69 0 0"/>
                <a:gd name="G3" fmla="+- 1 0 0"/>
                <a:gd name="G4" fmla="+- 1 0 0"/>
                <a:gd name="G5" fmla="+- 1 0 0"/>
                <a:gd name="G6" fmla="+- 1 0 0"/>
                <a:gd name="G7" fmla="+- 1 0 0"/>
                <a:gd name="G8" fmla="+- 1 0 0"/>
                <a:gd name="G9" fmla="+- 1 0 0"/>
                <a:gd name="G10" fmla="+- 1 0 0"/>
                <a:gd name="G11" fmla="+- 1 0 0"/>
                <a:gd name="G12" fmla="+- 242 0 0"/>
                <a:gd name="G13" fmla="+- 155 0 0"/>
                <a:gd name="T0" fmla="*/ 0 w 325"/>
                <a:gd name="T1" fmla="*/ 35 h 312"/>
                <a:gd name="T2" fmla="*/ 0 w 325"/>
                <a:gd name="T3" fmla="*/ 35 h 312"/>
                <a:gd name="T4" fmla="*/ 36 w 325"/>
                <a:gd name="T5" fmla="*/ 0 h 312"/>
                <a:gd name="T6" fmla="*/ 73 w 325"/>
                <a:gd name="T7" fmla="*/ 35 h 312"/>
                <a:gd name="T8" fmla="*/ 36 w 325"/>
                <a:gd name="T9" fmla="*/ 70 h 312"/>
                <a:gd name="T10" fmla="*/ 0 w 325"/>
                <a:gd name="T11" fmla="*/ 35 h 312"/>
              </a:gdLst>
              <a:cxnLst>
                <a:cxn ang="0">
                  <a:pos x="T0" y="T1"/>
                </a:cxn>
                <a:cxn ang="0">
                  <a:pos x="T2" y="T3"/>
                </a:cxn>
                <a:cxn ang="0">
                  <a:pos x="T4" y="T5"/>
                </a:cxn>
                <a:cxn ang="0">
                  <a:pos x="T6" y="T7"/>
                </a:cxn>
                <a:cxn ang="0">
                  <a:pos x="T8" y="T9"/>
                </a:cxn>
                <a:cxn ang="0">
                  <a:pos x="T10" y="T11"/>
                </a:cxn>
              </a:cxnLst>
              <a:rect l="0" t="0" r="r" b="b"/>
              <a:pathLst>
                <a:path w="325" h="312">
                  <a:moveTo>
                    <a:pt x="0" y="155"/>
                  </a:moveTo>
                  <a:lnTo>
                    <a:pt x="0" y="155"/>
                  </a:lnTo>
                  <a:cubicBezTo>
                    <a:pt x="0" y="69"/>
                    <a:pt x="72" y="0"/>
                    <a:pt x="162" y="0"/>
                  </a:cubicBezTo>
                  <a:cubicBezTo>
                    <a:pt x="251" y="0"/>
                    <a:pt x="324" y="69"/>
                    <a:pt x="324" y="155"/>
                  </a:cubicBezTo>
                  <a:cubicBezTo>
                    <a:pt x="324" y="242"/>
                    <a:pt x="251" y="311"/>
                    <a:pt x="162" y="311"/>
                  </a:cubicBezTo>
                  <a:cubicBezTo>
                    <a:pt x="72" y="311"/>
                    <a:pt x="0" y="242"/>
                    <a:pt x="0" y="155"/>
                  </a:cubicBezTo>
                </a:path>
              </a:pathLst>
            </a:custGeom>
            <a:solidFill>
              <a:srgbClr val="FF3C6C"/>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1" name="图形"/>
            <p:cNvSpPr>
              <a:spLocks noChangeArrowheads="1"/>
            </p:cNvSpPr>
            <p:nvPr/>
          </p:nvSpPr>
          <p:spPr>
            <a:xfrm>
              <a:off x="6666447" y="4578218"/>
              <a:ext cx="224112" cy="213169"/>
            </a:xfrm>
            <a:custGeom>
              <a:gdLst>
                <a:gd name="G0" fmla="+- 91 0 0"/>
                <a:gd name="G1" fmla="+- 91 0 0"/>
                <a:gd name="G2" fmla="+- 41 0 0"/>
                <a:gd name="G3" fmla="+- 1 0 0"/>
                <a:gd name="G4" fmla="+- 1 0 0"/>
                <a:gd name="G5" fmla="+- 1 0 0"/>
                <a:gd name="G6" fmla="+- 1 0 0"/>
                <a:gd name="G7" fmla="+- 1 0 0"/>
                <a:gd name="G8" fmla="+- 1 0 0"/>
                <a:gd name="G9" fmla="+- 1 0 0"/>
                <a:gd name="G10" fmla="+- 1 0 0"/>
                <a:gd name="G11" fmla="+- 1 0 0"/>
                <a:gd name="G12" fmla="+- 142 0 0"/>
                <a:gd name="G13" fmla="+- 91 0 0"/>
                <a:gd name="T0" fmla="*/ 0 w 190"/>
                <a:gd name="T1" fmla="*/ 20 h 183"/>
                <a:gd name="T2" fmla="*/ 0 w 190"/>
                <a:gd name="T3" fmla="*/ 20 h 183"/>
                <a:gd name="T4" fmla="*/ 21 w 190"/>
                <a:gd name="T5" fmla="*/ 0 h 183"/>
                <a:gd name="T6" fmla="*/ 42 w 190"/>
                <a:gd name="T7" fmla="*/ 20 h 183"/>
                <a:gd name="T8" fmla="*/ 21 w 190"/>
                <a:gd name="T9" fmla="*/ 40 h 183"/>
                <a:gd name="T10" fmla="*/ 0 w 190"/>
                <a:gd name="T11" fmla="*/ 20 h 183"/>
              </a:gdLst>
              <a:cxnLst>
                <a:cxn ang="0">
                  <a:pos x="T0" y="T1"/>
                </a:cxn>
                <a:cxn ang="0">
                  <a:pos x="T2" y="T3"/>
                </a:cxn>
                <a:cxn ang="0">
                  <a:pos x="T4" y="T5"/>
                </a:cxn>
                <a:cxn ang="0">
                  <a:pos x="T6" y="T7"/>
                </a:cxn>
                <a:cxn ang="0">
                  <a:pos x="T8" y="T9"/>
                </a:cxn>
                <a:cxn ang="0">
                  <a:pos x="T10" y="T11"/>
                </a:cxn>
              </a:cxnLst>
              <a:rect l="0" t="0" r="r" b="b"/>
              <a:pathLst>
                <a:path w="190" h="183">
                  <a:moveTo>
                    <a:pt x="0" y="91"/>
                  </a:moveTo>
                  <a:lnTo>
                    <a:pt x="0" y="91"/>
                  </a:lnTo>
                  <a:cubicBezTo>
                    <a:pt x="0" y="41"/>
                    <a:pt x="42" y="0"/>
                    <a:pt x="94" y="0"/>
                  </a:cubicBezTo>
                  <a:cubicBezTo>
                    <a:pt x="147" y="0"/>
                    <a:pt x="189" y="41"/>
                    <a:pt x="189" y="91"/>
                  </a:cubicBezTo>
                  <a:cubicBezTo>
                    <a:pt x="189" y="142"/>
                    <a:pt x="147" y="182"/>
                    <a:pt x="94" y="182"/>
                  </a:cubicBezTo>
                  <a:cubicBezTo>
                    <a:pt x="42" y="182"/>
                    <a:pt x="0" y="142"/>
                    <a:pt x="0" y="91"/>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9" name="图形"/>
          <p:cNvSpPr/>
          <p:nvPr/>
        </p:nvSpPr>
        <p:spPr>
          <a:xfrm>
            <a:off x="8564880" y="5072380"/>
            <a:ext cx="2667000" cy="101600"/>
          </a:xfrm>
          <a:prstGeom prst="roundRect">
            <a:avLst/>
          </a:prstGeom>
          <a:solidFill>
            <a:srgbClr val="FF3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spTree>
    <p:custDataLst>
      <p:tags r:id="R8be47d5546bb487e"/>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135" name="New picture"/>
          <p:cNvPicPr/>
          <p:nvPr/>
        </p:nvPicPr>
        <p:blipFill>
          <a:blip r:embed="R7eb7cb3d3aba478a"/>
          <a:srcRect/>
          <a:stretch>
            <a:fillRect/>
          </a:stretch>
        </p:blipFill>
        <p:spPr>
          <a:xfrm rot="16200000" flipH="1" flipV="1">
            <a:off x="2627630" y="-2671445"/>
            <a:ext cx="6893560" cy="12236450"/>
          </a:xfrm>
          <a:prstGeom prst="rect"/>
          <a:ln>
            <a:noFill/>
          </a:ln>
        </p:spPr>
      </p:pic>
      <p:sp>
        <p:nvSpPr>
          <p:cNvPr id="136" name="圆角矩形 5"/>
          <p:cNvSpPr/>
          <p:nvPr userDrawn="1">
            <p:custDataLst>
              <p:tags r:id="Rd6f90992582a4f09"/>
            </p:custDataLst>
          </p:nvPr>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grpSp>
        <p:nvGrpSpPr>
          <p:cNvPr id="25" name="组合 24"/>
          <p:cNvGrpSpPr/>
          <p:nvPr/>
        </p:nvGrpSpPr>
        <p:grpSpPr>
          <a:xfrm>
            <a:off x="407353" y="476885"/>
            <a:ext cx="11501755" cy="645160"/>
            <a:chOff x="264" y="771"/>
            <a:chExt cx="18113" cy="1016"/>
          </a:xfrm>
        </p:grpSpPr>
        <p:sp>
          <p:nvSpPr>
            <p:cNvPr id="137"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38"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39"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竞品对比分析</a:t>
              </a:r>
            </a:p>
          </p:txBody>
        </p:sp>
      </p:grpSp>
      <p:sp>
        <p:nvSpPr>
          <p:cNvPr id="126" name="任意多边形: 形状 13"/>
          <p:cNvSpPr/>
          <p:nvPr>
            <p:custDataLst>
              <p:tags r:id="Rce91763fd9574c68"/>
            </p:custDataLst>
          </p:nvPr>
        </p:nvSpPr>
        <p:spPr>
          <a:xfrm>
            <a:off x="3593465" y="2291080"/>
            <a:ext cx="5043170" cy="1963420"/>
          </a:xfrm>
          <a:custGeom>
            <a:gdLst>
              <a:gd name="connsiteX0" fmla="*/ 145733 w 5614034"/>
              <a:gd name="connsiteY0" fmla="*/ 2464118 h 2464117"/>
              <a:gd name="connsiteX1" fmla="*/ 123825 w 5614034"/>
              <a:gd name="connsiteY1" fmla="*/ 2464118 h 2464117"/>
              <a:gd name="connsiteX2" fmla="*/ 0 w 5614034"/>
              <a:gd name="connsiteY2" fmla="*/ 2340293 h 2464117"/>
              <a:gd name="connsiteX3" fmla="*/ 0 w 5614034"/>
              <a:gd name="connsiteY3" fmla="*/ 123825 h 2464117"/>
              <a:gd name="connsiteX4" fmla="*/ 123825 w 5614034"/>
              <a:gd name="connsiteY4" fmla="*/ 0 h 2464117"/>
              <a:gd name="connsiteX5" fmla="*/ 5490210 w 5614034"/>
              <a:gd name="connsiteY5" fmla="*/ 0 h 2464117"/>
              <a:gd name="connsiteX6" fmla="*/ 5614035 w 5614034"/>
              <a:gd name="connsiteY6" fmla="*/ 123825 h 2464117"/>
              <a:gd name="connsiteX7" fmla="*/ 5614035 w 5614034"/>
              <a:gd name="connsiteY7" fmla="*/ 193358 h 24641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14034" h="2464117">
                <a:moveTo>
                  <a:pt x="145733" y="2464118"/>
                </a:moveTo>
                <a:lnTo>
                  <a:pt x="123825" y="2464118"/>
                </a:lnTo>
                <a:cubicBezTo>
                  <a:pt x="56197" y="2464118"/>
                  <a:pt x="0" y="2408873"/>
                  <a:pt x="0" y="2340293"/>
                </a:cubicBezTo>
                <a:lnTo>
                  <a:pt x="0" y="123825"/>
                </a:lnTo>
                <a:cubicBezTo>
                  <a:pt x="0" y="56198"/>
                  <a:pt x="55245" y="0"/>
                  <a:pt x="123825" y="0"/>
                </a:cubicBezTo>
                <a:lnTo>
                  <a:pt x="5490210" y="0"/>
                </a:lnTo>
                <a:cubicBezTo>
                  <a:pt x="5557838" y="0"/>
                  <a:pt x="5614035" y="55245"/>
                  <a:pt x="5614035" y="123825"/>
                </a:cubicBezTo>
                <a:lnTo>
                  <a:pt x="5614035" y="193358"/>
                </a:lnTo>
              </a:path>
            </a:pathLst>
          </a:custGeom>
          <a:noFill/>
          <a:ln w="20614" cap="flat">
            <a:solidFill>
              <a:srgbClr val="0B0146"/>
            </a:solid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27" name="任意多边形: 形状 14"/>
          <p:cNvSpPr/>
          <p:nvPr>
            <p:custDataLst>
              <p:tags r:id="R93d750442c3c4de1"/>
            </p:custDataLst>
          </p:nvPr>
        </p:nvSpPr>
        <p:spPr>
          <a:xfrm>
            <a:off x="3724275" y="2444750"/>
            <a:ext cx="5043170" cy="2016125"/>
          </a:xfrm>
          <a:custGeom>
            <a:gdLst>
              <a:gd name="connsiteX0" fmla="*/ 5614035 w 5614034"/>
              <a:gd name="connsiteY0" fmla="*/ 123825 h 2500312"/>
              <a:gd name="connsiteX1" fmla="*/ 5614035 w 5614034"/>
              <a:gd name="connsiteY1" fmla="*/ 2376488 h 2500312"/>
              <a:gd name="connsiteX2" fmla="*/ 5490210 w 5614034"/>
              <a:gd name="connsiteY2" fmla="*/ 2500313 h 2500312"/>
              <a:gd name="connsiteX3" fmla="*/ 123825 w 5614034"/>
              <a:gd name="connsiteY3" fmla="*/ 2500313 h 2500312"/>
              <a:gd name="connsiteX4" fmla="*/ 0 w 5614034"/>
              <a:gd name="connsiteY4" fmla="*/ 2376488 h 2500312"/>
              <a:gd name="connsiteX5" fmla="*/ 0 w 5614034"/>
              <a:gd name="connsiteY5" fmla="*/ 2270760 h 2500312"/>
              <a:gd name="connsiteX6" fmla="*/ 5345430 w 5614034"/>
              <a:gd name="connsiteY6" fmla="*/ 2270760 h 2500312"/>
              <a:gd name="connsiteX7" fmla="*/ 5469255 w 5614034"/>
              <a:gd name="connsiteY7" fmla="*/ 2146935 h 2500312"/>
              <a:gd name="connsiteX8" fmla="*/ 5469255 w 5614034"/>
              <a:gd name="connsiteY8" fmla="*/ 0 h 2500312"/>
              <a:gd name="connsiteX9" fmla="*/ 5491163 w 5614034"/>
              <a:gd name="connsiteY9" fmla="*/ 0 h 2500312"/>
              <a:gd name="connsiteX10" fmla="*/ 5614035 w 5614034"/>
              <a:gd name="connsiteY10" fmla="*/ 123825 h 25003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14034" h="2500312">
                <a:moveTo>
                  <a:pt x="5614035" y="123825"/>
                </a:moveTo>
                <a:lnTo>
                  <a:pt x="5614035" y="2376488"/>
                </a:lnTo>
                <a:cubicBezTo>
                  <a:pt x="5614035" y="2444115"/>
                  <a:pt x="5558790" y="2500313"/>
                  <a:pt x="5490210" y="2500313"/>
                </a:cubicBezTo>
                <a:lnTo>
                  <a:pt x="123825" y="2500313"/>
                </a:lnTo>
                <a:cubicBezTo>
                  <a:pt x="56197" y="2500313"/>
                  <a:pt x="0" y="2445068"/>
                  <a:pt x="0" y="2376488"/>
                </a:cubicBezTo>
                <a:lnTo>
                  <a:pt x="0" y="2270760"/>
                </a:lnTo>
                <a:lnTo>
                  <a:pt x="5345430" y="2270760"/>
                </a:lnTo>
                <a:cubicBezTo>
                  <a:pt x="5413058" y="2270760"/>
                  <a:pt x="5469255" y="2215515"/>
                  <a:pt x="5469255" y="2146935"/>
                </a:cubicBezTo>
                <a:lnTo>
                  <a:pt x="5469255" y="0"/>
                </a:lnTo>
                <a:lnTo>
                  <a:pt x="5491163" y="0"/>
                </a:lnTo>
                <a:cubicBezTo>
                  <a:pt x="5558790" y="0"/>
                  <a:pt x="5614035" y="55245"/>
                  <a:pt x="5614035" y="123825"/>
                </a:cubicBezTo>
                <a:close/>
              </a:path>
            </a:pathLst>
          </a:custGeom>
          <a:solidFill>
            <a:srgbClr val="0B0146"/>
          </a:solidFill>
          <a:ln w="20614" cap="flat">
            <a:solidFill>
              <a:srgbClr val="0B0146"/>
            </a:solid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nvGrpSpPr>
          <p:cNvPr id="128" name="图形 2"/>
          <p:cNvGrpSpPr/>
          <p:nvPr/>
        </p:nvGrpSpPr>
        <p:grpSpPr>
          <a:xfrm>
            <a:off x="3423920" y="3582670"/>
            <a:ext cx="933450" cy="945515"/>
            <a:chOff x="3120389" y="3760469"/>
            <a:chExt cx="1039177" cy="1052512"/>
          </a:xfrm>
        </p:grpSpPr>
        <p:grpSp>
          <p:nvGrpSpPr>
            <p:cNvPr id="129" name="图形 2"/>
            <p:cNvGrpSpPr/>
            <p:nvPr/>
          </p:nvGrpSpPr>
          <p:grpSpPr>
            <a:xfrm>
              <a:off x="3120389" y="3760469"/>
              <a:ext cx="1039177" cy="1052512"/>
              <a:chOff x="3120389" y="3760469"/>
              <a:chExt cx="1039177" cy="1052512"/>
            </a:xfrm>
          </p:grpSpPr>
          <p:sp>
            <p:nvSpPr>
              <p:cNvPr id="130" name="任意多边形: 形状 17"/>
              <p:cNvSpPr/>
              <p:nvPr>
                <p:custDataLst>
                  <p:tags r:id="Rabcd2b54bb894b41"/>
                </p:custDataLst>
              </p:nvPr>
            </p:nvSpPr>
            <p:spPr>
              <a:xfrm>
                <a:off x="3120389" y="4446269"/>
                <a:ext cx="366712" cy="366712"/>
              </a:xfrm>
              <a:custGeom>
                <a:gdLst>
                  <a:gd name="connsiteX0" fmla="*/ 19050 w 366712"/>
                  <a:gd name="connsiteY0" fmla="*/ 355283 h 366712"/>
                  <a:gd name="connsiteX1" fmla="*/ 11430 w 366712"/>
                  <a:gd name="connsiteY1" fmla="*/ 347662 h 366712"/>
                  <a:gd name="connsiteX2" fmla="*/ 11430 w 366712"/>
                  <a:gd name="connsiteY2" fmla="*/ 293370 h 366712"/>
                  <a:gd name="connsiteX3" fmla="*/ 293370 w 366712"/>
                  <a:gd name="connsiteY3" fmla="*/ 11430 h 366712"/>
                  <a:gd name="connsiteX4" fmla="*/ 347663 w 366712"/>
                  <a:gd name="connsiteY4" fmla="*/ 11430 h 366712"/>
                  <a:gd name="connsiteX5" fmla="*/ 355283 w 366712"/>
                  <a:gd name="connsiteY5" fmla="*/ 19050 h 366712"/>
                  <a:gd name="connsiteX6" fmla="*/ 355283 w 366712"/>
                  <a:gd name="connsiteY6" fmla="*/ 73343 h 366712"/>
                  <a:gd name="connsiteX7" fmla="*/ 73343 w 366712"/>
                  <a:gd name="connsiteY7" fmla="*/ 355283 h 366712"/>
                  <a:gd name="connsiteX8" fmla="*/ 19050 w 366712"/>
                  <a:gd name="connsiteY8" fmla="*/ 355283 h 3667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6712" h="366712">
                    <a:moveTo>
                      <a:pt x="19050" y="355283"/>
                    </a:moveTo>
                    <a:lnTo>
                      <a:pt x="11430" y="347662"/>
                    </a:lnTo>
                    <a:cubicBezTo>
                      <a:pt x="-3810" y="332423"/>
                      <a:pt x="-3810" y="308610"/>
                      <a:pt x="11430" y="293370"/>
                    </a:cubicBezTo>
                    <a:lnTo>
                      <a:pt x="293370" y="11430"/>
                    </a:lnTo>
                    <a:cubicBezTo>
                      <a:pt x="308610" y="-3810"/>
                      <a:pt x="332423" y="-3810"/>
                      <a:pt x="347663" y="11430"/>
                    </a:cubicBezTo>
                    <a:lnTo>
                      <a:pt x="355283" y="19050"/>
                    </a:lnTo>
                    <a:cubicBezTo>
                      <a:pt x="370523" y="34290"/>
                      <a:pt x="370523" y="58102"/>
                      <a:pt x="355283" y="73343"/>
                    </a:cubicBezTo>
                    <a:lnTo>
                      <a:pt x="73343" y="355283"/>
                    </a:lnTo>
                    <a:cubicBezTo>
                      <a:pt x="58103" y="370523"/>
                      <a:pt x="33338" y="370523"/>
                      <a:pt x="19050" y="355283"/>
                    </a:cubicBezTo>
                    <a:close/>
                  </a:path>
                </a:pathLst>
              </a:custGeom>
              <a:solidFill>
                <a:srgbClr val="0B0146"/>
              </a:solidFill>
              <a:ln w="20614" cap="flat">
                <a:solidFill>
                  <a:srgbClr val="0B0146"/>
                </a:solid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31" name="任意多边形: 形状 18"/>
              <p:cNvSpPr/>
              <p:nvPr>
                <p:custDataLst>
                  <p:tags r:id="Ra6b55d122ad04728"/>
                </p:custDataLst>
              </p:nvPr>
            </p:nvSpPr>
            <p:spPr>
              <a:xfrm>
                <a:off x="3239452" y="3760469"/>
                <a:ext cx="920115" cy="920114"/>
              </a:xfrm>
              <a:custGeom>
                <a:gdLst>
                  <a:gd name="connsiteX0" fmla="*/ 920115 w 920115"/>
                  <a:gd name="connsiteY0" fmla="*/ 460058 h 920114"/>
                  <a:gd name="connsiteX1" fmla="*/ 460057 w 920115"/>
                  <a:gd name="connsiteY1" fmla="*/ 920115 h 920114"/>
                  <a:gd name="connsiteX2" fmla="*/ 0 w 920115"/>
                  <a:gd name="connsiteY2" fmla="*/ 460057 h 920114"/>
                  <a:gd name="connsiteX3" fmla="*/ 460057 w 920115"/>
                  <a:gd name="connsiteY3" fmla="*/ 0 h 920114"/>
                  <a:gd name="connsiteX4" fmla="*/ 920115 w 920115"/>
                  <a:gd name="connsiteY4" fmla="*/ 460058 h 920114"/>
                </a:gdLst>
                <a:cxnLst>
                  <a:cxn ang="0">
                    <a:pos x="connsiteX0" y="connsiteY0"/>
                  </a:cxn>
                  <a:cxn ang="0">
                    <a:pos x="connsiteX1" y="connsiteY1"/>
                  </a:cxn>
                  <a:cxn ang="0">
                    <a:pos x="connsiteX2" y="connsiteY2"/>
                  </a:cxn>
                  <a:cxn ang="0">
                    <a:pos x="connsiteX3" y="connsiteY3"/>
                  </a:cxn>
                  <a:cxn ang="0">
                    <a:pos x="connsiteX4" y="connsiteY4"/>
                  </a:cxn>
                </a:cxnLst>
                <a:rect l="l" t="t" r="r" b="b"/>
                <a:pathLst>
                  <a:path w="920115" h="920114">
                    <a:moveTo>
                      <a:pt x="920115" y="460058"/>
                    </a:moveTo>
                    <a:cubicBezTo>
                      <a:pt x="920115" y="714140"/>
                      <a:pt x="714140" y="920115"/>
                      <a:pt x="460057" y="920115"/>
                    </a:cubicBezTo>
                    <a:cubicBezTo>
                      <a:pt x="205975" y="920115"/>
                      <a:pt x="0" y="714140"/>
                      <a:pt x="0" y="460057"/>
                    </a:cubicBezTo>
                    <a:cubicBezTo>
                      <a:pt x="0" y="205975"/>
                      <a:pt x="205975" y="0"/>
                      <a:pt x="460057" y="0"/>
                    </a:cubicBezTo>
                    <a:cubicBezTo>
                      <a:pt x="714140" y="0"/>
                      <a:pt x="920115" y="205975"/>
                      <a:pt x="920115" y="460058"/>
                    </a:cubicBezTo>
                    <a:close/>
                  </a:path>
                </a:pathLst>
              </a:custGeom>
              <a:solidFill>
                <a:srgbClr val="0B0146"/>
              </a:solidFill>
              <a:ln w="20614" cap="flat">
                <a:solidFill>
                  <a:srgbClr val="0B0146"/>
                </a:solid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32" name="任意多边形: 形状 19"/>
              <p:cNvSpPr/>
              <p:nvPr>
                <p:custDataLst>
                  <p:tags r:id="R8e5c5a70d5e943d3"/>
                </p:custDataLst>
              </p:nvPr>
            </p:nvSpPr>
            <p:spPr>
              <a:xfrm>
                <a:off x="3337559" y="3858577"/>
                <a:ext cx="723900" cy="723900"/>
              </a:xfrm>
              <a:custGeom>
                <a:gdLst>
                  <a:gd name="connsiteX0" fmla="*/ 723900 w 723900"/>
                  <a:gd name="connsiteY0" fmla="*/ 361950 h 723900"/>
                  <a:gd name="connsiteX1" fmla="*/ 361950 w 723900"/>
                  <a:gd name="connsiteY1" fmla="*/ 723900 h 723900"/>
                  <a:gd name="connsiteX2" fmla="*/ 0 w 723900"/>
                  <a:gd name="connsiteY2" fmla="*/ 361950 h 723900"/>
                  <a:gd name="connsiteX3" fmla="*/ 361950 w 723900"/>
                  <a:gd name="connsiteY3" fmla="*/ 0 h 723900"/>
                  <a:gd name="connsiteX4" fmla="*/ 723900 w 723900"/>
                  <a:gd name="connsiteY4" fmla="*/ 361950 h 723900"/>
                </a:gdLst>
                <a:cxnLst>
                  <a:cxn ang="0">
                    <a:pos x="connsiteX0" y="connsiteY0"/>
                  </a:cxn>
                  <a:cxn ang="0">
                    <a:pos x="connsiteX1" y="connsiteY1"/>
                  </a:cxn>
                  <a:cxn ang="0">
                    <a:pos x="connsiteX2" y="connsiteY2"/>
                  </a:cxn>
                  <a:cxn ang="0">
                    <a:pos x="connsiteX3" y="connsiteY3"/>
                  </a:cxn>
                  <a:cxn ang="0">
                    <a:pos x="connsiteX4" y="connsiteY4"/>
                  </a:cxn>
                </a:cxnLst>
                <a:rect l="l" t="t" r="r" b="b"/>
                <a:pathLst>
                  <a:path w="723900" h="723900">
                    <a:moveTo>
                      <a:pt x="723900" y="361950"/>
                    </a:moveTo>
                    <a:cubicBezTo>
                      <a:pt x="723900" y="561850"/>
                      <a:pt x="561850" y="723900"/>
                      <a:pt x="361950" y="723900"/>
                    </a:cubicBezTo>
                    <a:cubicBezTo>
                      <a:pt x="162051" y="723900"/>
                      <a:pt x="0" y="561850"/>
                      <a:pt x="0" y="361950"/>
                    </a:cubicBezTo>
                    <a:cubicBezTo>
                      <a:pt x="0" y="162051"/>
                      <a:pt x="162051" y="0"/>
                      <a:pt x="361950" y="0"/>
                    </a:cubicBezTo>
                    <a:cubicBezTo>
                      <a:pt x="561850" y="0"/>
                      <a:pt x="723900" y="162051"/>
                      <a:pt x="723900" y="361950"/>
                    </a:cubicBezTo>
                    <a:close/>
                  </a:path>
                </a:pathLst>
              </a:custGeom>
              <a:solidFill>
                <a:srgbClr val="FFFFFF"/>
              </a:solidFill>
              <a:ln w="20614" cap="flat">
                <a:solidFill>
                  <a:srgbClr val="0B0146"/>
                </a:solid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133" name="任意多边形: 形状 20"/>
            <p:cNvSpPr/>
            <p:nvPr>
              <p:custDataLst>
                <p:tags r:id="R2d97cfe099634468"/>
              </p:custDataLst>
            </p:nvPr>
          </p:nvSpPr>
          <p:spPr>
            <a:xfrm>
              <a:off x="3846194" y="4142422"/>
              <a:ext cx="156210" cy="156209"/>
            </a:xfrm>
            <a:custGeom>
              <a:gdLst>
                <a:gd name="connsiteX0" fmla="*/ 156210 w 156210"/>
                <a:gd name="connsiteY0" fmla="*/ 78105 h 156209"/>
                <a:gd name="connsiteX1" fmla="*/ 78105 w 156210"/>
                <a:gd name="connsiteY1" fmla="*/ 156210 h 156209"/>
                <a:gd name="connsiteX2" fmla="*/ 0 w 156210"/>
                <a:gd name="connsiteY2" fmla="*/ 78105 h 156209"/>
                <a:gd name="connsiteX3" fmla="*/ 78105 w 156210"/>
                <a:gd name="connsiteY3" fmla="*/ 0 h 156209"/>
                <a:gd name="connsiteX4" fmla="*/ 156210 w 156210"/>
                <a:gd name="connsiteY4" fmla="*/ 78105 h 156209"/>
              </a:gdLst>
              <a:cxnLst>
                <a:cxn ang="0">
                  <a:pos x="connsiteX0" y="connsiteY0"/>
                </a:cxn>
                <a:cxn ang="0">
                  <a:pos x="connsiteX1" y="connsiteY1"/>
                </a:cxn>
                <a:cxn ang="0">
                  <a:pos x="connsiteX2" y="connsiteY2"/>
                </a:cxn>
                <a:cxn ang="0">
                  <a:pos x="connsiteX3" y="connsiteY3"/>
                </a:cxn>
                <a:cxn ang="0">
                  <a:pos x="connsiteX4" y="connsiteY4"/>
                </a:cxn>
              </a:cxnLst>
              <a:rect l="l" t="t" r="r" b="b"/>
              <a:pathLst>
                <a:path w="156210" h="156209">
                  <a:moveTo>
                    <a:pt x="156210" y="78105"/>
                  </a:moveTo>
                  <a:cubicBezTo>
                    <a:pt x="156210" y="121241"/>
                    <a:pt x="121241" y="156210"/>
                    <a:pt x="78105" y="156210"/>
                  </a:cubicBezTo>
                  <a:cubicBezTo>
                    <a:pt x="34969" y="156210"/>
                    <a:pt x="0" y="121241"/>
                    <a:pt x="0" y="78105"/>
                  </a:cubicBezTo>
                  <a:cubicBezTo>
                    <a:pt x="0" y="34969"/>
                    <a:pt x="34969" y="0"/>
                    <a:pt x="78105" y="0"/>
                  </a:cubicBezTo>
                  <a:cubicBezTo>
                    <a:pt x="121241" y="0"/>
                    <a:pt x="156210" y="34969"/>
                    <a:pt x="156210" y="78105"/>
                  </a:cubicBezTo>
                  <a:close/>
                </a:path>
              </a:pathLst>
            </a:custGeom>
            <a:solidFill>
              <a:srgbClr val="0B0146"/>
            </a:solidFill>
            <a:ln w="20614" cap="flat">
              <a:solidFill>
                <a:srgbClr val="0B0146"/>
              </a:solid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134" name="文本框 133"/>
          <p:cNvSpPr txBox="1"/>
          <p:nvPr>
            <p:custDataLst>
              <p:tags r:id="R8f32f3a731b44c3e"/>
            </p:custDataLst>
          </p:nvPr>
        </p:nvSpPr>
        <p:spPr>
          <a:xfrm>
            <a:off x="3619500" y="2766060"/>
            <a:ext cx="5017135" cy="1014730"/>
          </a:xfrm>
          <a:prstGeom prst="rect"/>
          <a:noFill/>
        </p:spPr>
        <p:txBody>
          <a:bodyPr wrap="square" rtlCol="0" anchor="ctr" anchorCtr="0">
            <a:normAutofit fontScale="60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6000" dirty="1">
                <a:solidFill>
                  <a:srgbClr val="000000"/>
                </a:solidFill>
                <a:latin typeface="宋体"/>
                <a:ea typeface="汉仪铸字招牌黑W" panose="00020600040101010101" charset="-122"/>
                <a:sym typeface="宋体"/>
              </a:rPr>
              <a:t>与其他饮用水品牌相比，农夫山泉具有以下优势</a:t>
            </a:r>
          </a:p>
        </p:txBody>
      </p:sp>
    </p:spTree>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3" name="图片 2" descr="E:\007千图网2\素材库\004扁平办公\简约质感孟菲斯创意清新图案形状背景.png简约质感孟菲斯创意清新图案形状背景"/>
          <p:cNvPicPr>
            <a:picLocks noChangeAspect="1"/>
          </p:cNvPicPr>
          <p:nvPr userDrawn="1">
            <p:custDataLst>
              <p:tags r:id="R430778789bcb4258"/>
            </p:custDataLst>
          </p:nvPr>
        </p:nvPicPr>
        <p:blipFill>
          <a:blip r:embed="R47b7dbc93fc64031"/>
          <a:srcRect/>
          <a:stretch>
            <a:fillRect/>
          </a:stretch>
        </p:blipFill>
        <p:spPr>
          <a:xfrm rot="16200000" flipH="1" flipV="1">
            <a:off x="2627630" y="-2671445"/>
            <a:ext cx="6893560" cy="12236450"/>
          </a:xfrm>
          <a:prstGeom prst="rect"/>
        </p:spPr>
      </p:pic>
      <p:sp>
        <p:nvSpPr>
          <p:cNvPr id="6" name="圆角矩形 5"/>
          <p:cNvSpPr/>
          <p:nvPr userDrawn="1">
            <p:custDataLst>
              <p:tags r:id="R7818ed99c6f54db7"/>
            </p:custDataLst>
          </p:nvPr>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nvGrpSpPr>
          <p:cNvPr id="25" name="组合 24"/>
          <p:cNvGrpSpPr/>
          <p:nvPr/>
        </p:nvGrpSpPr>
        <p:grpSpPr>
          <a:xfrm>
            <a:off x="407353" y="476885"/>
            <a:ext cx="11501755" cy="645160"/>
            <a:chOff x="264" y="771"/>
            <a:chExt cx="18113" cy="1016"/>
          </a:xfrm>
        </p:grpSpPr>
        <p:sp>
          <p:nvSpPr>
            <p:cNvPr id="32"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3"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4"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竞品对比分析</a:t>
              </a:r>
            </a:p>
          </p:txBody>
        </p:sp>
      </p:grpSp>
      <p:sp>
        <p:nvSpPr>
          <p:cNvPr id="35" name="New shape"/>
          <p:cNvSpPr/>
          <p:nvPr/>
        </p:nvSpPr>
        <p:spPr>
          <a:xfrm>
            <a:off x="1117600" y="2019300"/>
            <a:ext cx="635000" cy="63500"/>
          </a:xfrm>
          <a:prstGeom prst="rect"/>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New picture"/>
          <p:cNvPicPr/>
          <p:nvPr/>
        </p:nvPicPr>
        <p:blipFill>
          <a:blip r:embed="R65167cd55ebe417d"/>
          <a:srcRect/>
          <a:stretch>
            <a:fillRect/>
          </a:stretch>
        </p:blipFill>
        <p:spPr>
          <a:xfrm>
            <a:off x="4152900" y="1638300"/>
            <a:ext cx="6413500" cy="4267200"/>
          </a:xfrm>
          <a:prstGeom prst="rect"/>
          <a:ln>
            <a:solidFill>
              <a:srgbClr val="FFFFFF">
                <a:alpha val="0"/>
              </a:srgbClr>
            </a:solidFill>
          </a:ln>
        </p:spPr>
      </p:pic>
      <p:sp>
        <p:nvSpPr>
          <p:cNvPr id="37" name="New shape"/>
          <p:cNvSpPr/>
          <p:nvPr/>
        </p:nvSpPr>
        <p:spPr>
          <a:xfrm>
            <a:off x="1117600" y="1638300"/>
            <a:ext cx="2336800" cy="355600"/>
          </a:xfrm>
          <a:prstGeom prst="rect"/>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ctr">
            <a:normAutofit fontScale="77500" lnSpcReduction="10000"/>
          </a:bodyPr>
          <a:lstStyle/>
          <a:p>
            <a:pPr indent="0" algn="l">
              <a:lnSpc>
                <a:spcPct val="100000"/>
              </a:lnSpc>
            </a:pPr>
            <a:r>
              <a:rPr sz="3200" b="1" dirty="1">
                <a:solidFill>
                  <a:srgbClr val="000000"/>
                </a:solidFill>
                <a:latin typeface="MiSans"/>
              </a:rPr>
              <a:t>a. 天然泉水来源</a:t>
            </a:r>
          </a:p>
        </p:txBody>
      </p:sp>
      <p:sp>
        <p:nvSpPr>
          <p:cNvPr id="38" name="New shape"/>
          <p:cNvSpPr/>
          <p:nvPr/>
        </p:nvSpPr>
        <p:spPr>
          <a:xfrm>
            <a:off x="1117600" y="2108200"/>
            <a:ext cx="2336800" cy="3810000"/>
          </a:xfrm>
          <a:prstGeom prst="rect"/>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400" b="0" dirty="1">
                <a:solidFill>
                  <a:srgbClr val="000000"/>
                </a:solidFill>
                <a:latin typeface="MiSans"/>
              </a:rPr>
              <a:t>农夫山泉拥有优质的天然泉水来源，采用自涌泉水进行生产，保证了水源的天然和健康。相比之下，一些竞争对手使用的是自来水或地下水，缺乏天然泉水所带来的口感和营养价值</a:t>
            </a:r>
          </a:p>
        </p:txBody>
      </p:sp>
    </p:spTree>
    <p:custDataLst>
      <p:tags r:id="R2a3d39e79f884fae"/>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300" fill="hold"/>
                                        <p:tgtEl>
                                          <p:spTgt spid="35"/>
                                        </p:tgtEl>
                                        <p:attrNameLst>
                                          <p:attrName>ppt_w</p:attrName>
                                        </p:attrNameLst>
                                      </p:cBhvr>
                                      <p:tavLst>
                                        <p:tav tm="0">
                                          <p:val>
                                            <p:fltVal val="0"/>
                                          </p:val>
                                        </p:tav>
                                        <p:tav tm="100000">
                                          <p:val>
                                            <p:strVal val="#ppt_w"/>
                                          </p:val>
                                        </p:tav>
                                      </p:tavLst>
                                    </p:anim>
                                    <p:anim calcmode="lin" valueType="num">
                                      <p:cBhvr>
                                        <p:cTn id="8" dur="300" fill="hold"/>
                                        <p:tgtEl>
                                          <p:spTgt spid="35"/>
                                        </p:tgtEl>
                                        <p:attrNameLst>
                                          <p:attrName>ppt_h</p:attrName>
                                        </p:attrNameLst>
                                      </p:cBhvr>
                                      <p:tavLst>
                                        <p:tav tm="0">
                                          <p:val>
                                            <p:fltVal val="0"/>
                                          </p:val>
                                        </p:tav>
                                        <p:tav tm="100000">
                                          <p:val>
                                            <p:strVal val="#ppt_h"/>
                                          </p:val>
                                        </p:tav>
                                      </p:tavLst>
                                    </p:anim>
                                  </p:childTnLst>
                                </p:cTn>
                              </p:par>
                            </p:childTnLst>
                          </p:cTn>
                        </p:par>
                        <p:par>
                          <p:cTn id="9" fill="hold">
                            <p:stCondLst>
                              <p:cond delay="300"/>
                            </p:stCondLst>
                            <p:childTnLst>
                              <p:par>
                                <p:cTn id="10" presetID="23" presetClass="entr" presetSubtype="16" fill="hold" grpId="1"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200" fill="hold"/>
                                        <p:tgtEl>
                                          <p:spTgt spid="36"/>
                                        </p:tgtEl>
                                        <p:attrNameLst>
                                          <p:attrName>ppt_w</p:attrName>
                                        </p:attrNameLst>
                                      </p:cBhvr>
                                      <p:tavLst>
                                        <p:tav tm="0">
                                          <p:val>
                                            <p:fltVal val="0"/>
                                          </p:val>
                                        </p:tav>
                                        <p:tav tm="100000">
                                          <p:val>
                                            <p:strVal val="#ppt_w"/>
                                          </p:val>
                                        </p:tav>
                                      </p:tavLst>
                                    </p:anim>
                                    <p:anim calcmode="lin" valueType="num">
                                      <p:cBhvr>
                                        <p:cTn id="13" dur="200" fill="hold"/>
                                        <p:tgtEl>
                                          <p:spTgt spid="36"/>
                                        </p:tgtEl>
                                        <p:attrNameLst>
                                          <p:attrName>ppt_h</p:attrName>
                                        </p:attrNameLst>
                                      </p:cBhvr>
                                      <p:tavLst>
                                        <p:tav tm="0">
                                          <p:val>
                                            <p:fltVal val="0"/>
                                          </p:val>
                                        </p:tav>
                                        <p:tav tm="100000">
                                          <p:val>
                                            <p:strVal val="#ppt_h"/>
                                          </p:val>
                                        </p:tav>
                                      </p:tavLst>
                                    </p:anim>
                                  </p:childTnLst>
                                </p:cTn>
                              </p:par>
                            </p:childTnLst>
                          </p:cTn>
                        </p:par>
                        <p:par>
                          <p:cTn id="14" fill="hold">
                            <p:stCondLst>
                              <p:cond delay="500"/>
                            </p:stCondLst>
                            <p:childTnLst>
                              <p:par>
                                <p:cTn id="15" presetID="23" presetClass="entr" presetSubtype="16" fill="hold" grpId="2"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200" fill="hold"/>
                                        <p:tgtEl>
                                          <p:spTgt spid="37"/>
                                        </p:tgtEl>
                                        <p:attrNameLst>
                                          <p:attrName>ppt_w</p:attrName>
                                        </p:attrNameLst>
                                      </p:cBhvr>
                                      <p:tavLst>
                                        <p:tav tm="0">
                                          <p:val>
                                            <p:fltVal val="0"/>
                                          </p:val>
                                        </p:tav>
                                        <p:tav tm="100000">
                                          <p:val>
                                            <p:strVal val="#ppt_w"/>
                                          </p:val>
                                        </p:tav>
                                      </p:tavLst>
                                    </p:anim>
                                    <p:anim calcmode="lin" valueType="num">
                                      <p:cBhvr>
                                        <p:cTn id="18" dur="200" fill="hold"/>
                                        <p:tgtEl>
                                          <p:spTgt spid="37"/>
                                        </p:tgtEl>
                                        <p:attrNameLst>
                                          <p:attrName>ppt_h</p:attrName>
                                        </p:attrNameLst>
                                      </p:cBhvr>
                                      <p:tavLst>
                                        <p:tav tm="0">
                                          <p:val>
                                            <p:fltVal val="0"/>
                                          </p:val>
                                        </p:tav>
                                        <p:tav tm="100000">
                                          <p:val>
                                            <p:strVal val="#ppt_h"/>
                                          </p:val>
                                        </p:tav>
                                      </p:tavLst>
                                    </p:anim>
                                  </p:childTnLst>
                                </p:cTn>
                              </p:par>
                            </p:childTnLst>
                          </p:cTn>
                        </p:par>
                        <p:par>
                          <p:cTn id="19" fill="hold">
                            <p:stCondLst>
                              <p:cond delay="700"/>
                            </p:stCondLst>
                            <p:childTnLst>
                              <p:par>
                                <p:cTn id="20" presetID="23" presetClass="entr" presetSubtype="16" fill="hold" grpId="3"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200" fill="hold"/>
                                        <p:tgtEl>
                                          <p:spTgt spid="38"/>
                                        </p:tgtEl>
                                        <p:attrNameLst>
                                          <p:attrName>ppt_w</p:attrName>
                                        </p:attrNameLst>
                                      </p:cBhvr>
                                      <p:tavLst>
                                        <p:tav tm="0">
                                          <p:val>
                                            <p:fltVal val="0"/>
                                          </p:val>
                                        </p:tav>
                                        <p:tav tm="100000">
                                          <p:val>
                                            <p:strVal val="#ppt_w"/>
                                          </p:val>
                                        </p:tav>
                                      </p:tavLst>
                                    </p:anim>
                                    <p:anim calcmode="lin" valueType="num">
                                      <p:cBhvr>
                                        <p:cTn id="23" dur="200" fill="hold"/>
                                        <p:tgtEl>
                                          <p:spTgt spid="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uiExpand="0" advAuto="indefinite" build="whole" animBg="1"/>
      <p:bldP spid="36" grpId="1" uiExpand="0" advAuto="indefinite" build="whole" animBg="1"/>
      <p:bldP spid="37" grpId="2" uiExpand="0" advAuto="indefinite" build="whole" animBg="1"/>
      <p:bldP spid="38" grpId="3" uiExpand="0" advAuto="indefinite" build="whole" animBg="1"/>
    </p:bldLst>
  </p:timing>
</p:sld>
</file>

<file path=ppt/slides/slide1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3" name="图片 2" descr="E:\007千图网2\素材库\004扁平办公\简约质感孟菲斯创意清新图案形状背景.png简约质感孟菲斯创意清新图案形状背景"/>
          <p:cNvPicPr>
            <a:picLocks noChangeAspect="1"/>
          </p:cNvPicPr>
          <p:nvPr userDrawn="1">
            <p:custDataLst>
              <p:tags r:id="Rabc329bd7a0d4d58"/>
            </p:custDataLst>
          </p:nvPr>
        </p:nvPicPr>
        <p:blipFill>
          <a:blip r:embed="R76203d189c844868"/>
          <a:srcRect/>
          <a:stretch>
            <a:fillRect/>
          </a:stretch>
        </p:blipFill>
        <p:spPr>
          <a:xfrm rot="16200000" flipH="1" flipV="1">
            <a:off x="2627630" y="-2671445"/>
            <a:ext cx="6893560" cy="12236450"/>
          </a:xfrm>
          <a:prstGeom prst="rect"/>
        </p:spPr>
      </p:pic>
      <p:sp>
        <p:nvSpPr>
          <p:cNvPr id="6" name="圆角矩形 5"/>
          <p:cNvSpPr/>
          <p:nvPr userDrawn="1">
            <p:custDataLst>
              <p:tags r:id="Ra4e595c1bef44e63"/>
            </p:custDataLst>
          </p:nvPr>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nvGrpSpPr>
          <p:cNvPr id="25" name="组合 24"/>
          <p:cNvGrpSpPr/>
          <p:nvPr/>
        </p:nvGrpSpPr>
        <p:grpSpPr>
          <a:xfrm>
            <a:off x="407353" y="476885"/>
            <a:ext cx="11501755" cy="645160"/>
            <a:chOff x="264" y="771"/>
            <a:chExt cx="18113" cy="1016"/>
          </a:xfrm>
        </p:grpSpPr>
        <p:sp>
          <p:nvSpPr>
            <p:cNvPr id="32"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3"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4"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竞品对比分析</a:t>
              </a:r>
            </a:p>
          </p:txBody>
        </p:sp>
      </p:grpSp>
      <p:sp>
        <p:nvSpPr>
          <p:cNvPr id="35" name="New shape"/>
          <p:cNvSpPr/>
          <p:nvPr/>
        </p:nvSpPr>
        <p:spPr>
          <a:xfrm>
            <a:off x="1117600" y="2209800"/>
            <a:ext cx="635000" cy="63500"/>
          </a:xfrm>
          <a:prstGeom prst="rect"/>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New picture"/>
          <p:cNvPicPr/>
          <p:nvPr/>
        </p:nvPicPr>
        <p:blipFill>
          <a:blip r:embed="R16d6def370624e07"/>
          <a:srcRect/>
          <a:stretch>
            <a:fillRect/>
          </a:stretch>
        </p:blipFill>
        <p:spPr>
          <a:xfrm>
            <a:off x="5422900" y="1828800"/>
            <a:ext cx="5143500" cy="3886200"/>
          </a:xfrm>
          <a:prstGeom prst="rect"/>
          <a:ln>
            <a:solidFill>
              <a:srgbClr val="FFFFFF">
                <a:alpha val="0"/>
              </a:srgbClr>
            </a:solidFill>
          </a:ln>
        </p:spPr>
      </p:pic>
      <p:sp>
        <p:nvSpPr>
          <p:cNvPr id="37" name="New shape"/>
          <p:cNvSpPr/>
          <p:nvPr/>
        </p:nvSpPr>
        <p:spPr>
          <a:xfrm>
            <a:off x="1117600" y="1828800"/>
            <a:ext cx="3606800" cy="355600"/>
          </a:xfrm>
          <a:prstGeom prst="rect"/>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ctr">
            <a:normAutofit fontScale="90000" lnSpcReduction="20000"/>
          </a:bodyPr>
          <a:lstStyle/>
          <a:p>
            <a:pPr indent="0" algn="l">
              <a:lnSpc>
                <a:spcPct val="100000"/>
              </a:lnSpc>
            </a:pPr>
            <a:r>
              <a:rPr sz="3200" b="1" dirty="1">
                <a:solidFill>
                  <a:srgbClr val="000000"/>
                </a:solidFill>
                <a:latin typeface="MiSans"/>
              </a:rPr>
              <a:t>b. 高品质生产工艺</a:t>
            </a:r>
          </a:p>
        </p:txBody>
      </p:sp>
      <p:sp>
        <p:nvSpPr>
          <p:cNvPr id="38" name="New shape"/>
          <p:cNvSpPr/>
          <p:nvPr/>
        </p:nvSpPr>
        <p:spPr>
          <a:xfrm>
            <a:off x="1117600" y="2298700"/>
            <a:ext cx="3606800" cy="3429000"/>
          </a:xfrm>
          <a:prstGeom prst="rect"/>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400" b="0" dirty="1">
                <a:solidFill>
                  <a:srgbClr val="000000"/>
                </a:solidFill>
                <a:latin typeface="MiSans"/>
              </a:rPr>
              <a:t>农夫山泉采用先进的生产工艺和设备，确保每一滴水都达到高品质标准。公司在生产过程中严格控制水质、容器材料和生产环境等方面的指标，确保产品符合国家相关标准和规范。相比之下，一些竞争对手可能存在生产不规范和质量不稳定的问题</a:t>
            </a:r>
          </a:p>
        </p:txBody>
      </p:sp>
    </p:spTree>
    <p:custDataLst>
      <p:tags r:id="Rceb2f00cda484a4c"/>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300" fill="hold"/>
                                        <p:tgtEl>
                                          <p:spTgt spid="35"/>
                                        </p:tgtEl>
                                        <p:attrNameLst>
                                          <p:attrName>ppt_w</p:attrName>
                                        </p:attrNameLst>
                                      </p:cBhvr>
                                      <p:tavLst>
                                        <p:tav tm="0">
                                          <p:val>
                                            <p:fltVal val="0"/>
                                          </p:val>
                                        </p:tav>
                                        <p:tav tm="100000">
                                          <p:val>
                                            <p:strVal val="#ppt_w"/>
                                          </p:val>
                                        </p:tav>
                                      </p:tavLst>
                                    </p:anim>
                                    <p:anim calcmode="lin" valueType="num">
                                      <p:cBhvr>
                                        <p:cTn id="8" dur="300" fill="hold"/>
                                        <p:tgtEl>
                                          <p:spTgt spid="35"/>
                                        </p:tgtEl>
                                        <p:attrNameLst>
                                          <p:attrName>ppt_h</p:attrName>
                                        </p:attrNameLst>
                                      </p:cBhvr>
                                      <p:tavLst>
                                        <p:tav tm="0">
                                          <p:val>
                                            <p:fltVal val="0"/>
                                          </p:val>
                                        </p:tav>
                                        <p:tav tm="100000">
                                          <p:val>
                                            <p:strVal val="#ppt_h"/>
                                          </p:val>
                                        </p:tav>
                                      </p:tavLst>
                                    </p:anim>
                                  </p:childTnLst>
                                </p:cTn>
                              </p:par>
                            </p:childTnLst>
                          </p:cTn>
                        </p:par>
                        <p:par>
                          <p:cTn id="9" fill="hold">
                            <p:stCondLst>
                              <p:cond delay="300"/>
                            </p:stCondLst>
                            <p:childTnLst>
                              <p:par>
                                <p:cTn id="10" presetID="23" presetClass="entr" presetSubtype="16" fill="hold" grpId="1"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200" fill="hold"/>
                                        <p:tgtEl>
                                          <p:spTgt spid="36"/>
                                        </p:tgtEl>
                                        <p:attrNameLst>
                                          <p:attrName>ppt_w</p:attrName>
                                        </p:attrNameLst>
                                      </p:cBhvr>
                                      <p:tavLst>
                                        <p:tav tm="0">
                                          <p:val>
                                            <p:fltVal val="0"/>
                                          </p:val>
                                        </p:tav>
                                        <p:tav tm="100000">
                                          <p:val>
                                            <p:strVal val="#ppt_w"/>
                                          </p:val>
                                        </p:tav>
                                      </p:tavLst>
                                    </p:anim>
                                    <p:anim calcmode="lin" valueType="num">
                                      <p:cBhvr>
                                        <p:cTn id="13" dur="200" fill="hold"/>
                                        <p:tgtEl>
                                          <p:spTgt spid="36"/>
                                        </p:tgtEl>
                                        <p:attrNameLst>
                                          <p:attrName>ppt_h</p:attrName>
                                        </p:attrNameLst>
                                      </p:cBhvr>
                                      <p:tavLst>
                                        <p:tav tm="0">
                                          <p:val>
                                            <p:fltVal val="0"/>
                                          </p:val>
                                        </p:tav>
                                        <p:tav tm="100000">
                                          <p:val>
                                            <p:strVal val="#ppt_h"/>
                                          </p:val>
                                        </p:tav>
                                      </p:tavLst>
                                    </p:anim>
                                  </p:childTnLst>
                                </p:cTn>
                              </p:par>
                            </p:childTnLst>
                          </p:cTn>
                        </p:par>
                        <p:par>
                          <p:cTn id="14" fill="hold">
                            <p:stCondLst>
                              <p:cond delay="500"/>
                            </p:stCondLst>
                            <p:childTnLst>
                              <p:par>
                                <p:cTn id="15" presetID="23" presetClass="entr" presetSubtype="16" fill="hold" grpId="2"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200" fill="hold"/>
                                        <p:tgtEl>
                                          <p:spTgt spid="37"/>
                                        </p:tgtEl>
                                        <p:attrNameLst>
                                          <p:attrName>ppt_w</p:attrName>
                                        </p:attrNameLst>
                                      </p:cBhvr>
                                      <p:tavLst>
                                        <p:tav tm="0">
                                          <p:val>
                                            <p:fltVal val="0"/>
                                          </p:val>
                                        </p:tav>
                                        <p:tav tm="100000">
                                          <p:val>
                                            <p:strVal val="#ppt_w"/>
                                          </p:val>
                                        </p:tav>
                                      </p:tavLst>
                                    </p:anim>
                                    <p:anim calcmode="lin" valueType="num">
                                      <p:cBhvr>
                                        <p:cTn id="18" dur="200" fill="hold"/>
                                        <p:tgtEl>
                                          <p:spTgt spid="37"/>
                                        </p:tgtEl>
                                        <p:attrNameLst>
                                          <p:attrName>ppt_h</p:attrName>
                                        </p:attrNameLst>
                                      </p:cBhvr>
                                      <p:tavLst>
                                        <p:tav tm="0">
                                          <p:val>
                                            <p:fltVal val="0"/>
                                          </p:val>
                                        </p:tav>
                                        <p:tav tm="100000">
                                          <p:val>
                                            <p:strVal val="#ppt_h"/>
                                          </p:val>
                                        </p:tav>
                                      </p:tavLst>
                                    </p:anim>
                                  </p:childTnLst>
                                </p:cTn>
                              </p:par>
                            </p:childTnLst>
                          </p:cTn>
                        </p:par>
                        <p:par>
                          <p:cTn id="19" fill="hold">
                            <p:stCondLst>
                              <p:cond delay="700"/>
                            </p:stCondLst>
                            <p:childTnLst>
                              <p:par>
                                <p:cTn id="20" presetID="23" presetClass="entr" presetSubtype="16" fill="hold" grpId="3"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200" fill="hold"/>
                                        <p:tgtEl>
                                          <p:spTgt spid="38"/>
                                        </p:tgtEl>
                                        <p:attrNameLst>
                                          <p:attrName>ppt_w</p:attrName>
                                        </p:attrNameLst>
                                      </p:cBhvr>
                                      <p:tavLst>
                                        <p:tav tm="0">
                                          <p:val>
                                            <p:fltVal val="0"/>
                                          </p:val>
                                        </p:tav>
                                        <p:tav tm="100000">
                                          <p:val>
                                            <p:strVal val="#ppt_w"/>
                                          </p:val>
                                        </p:tav>
                                      </p:tavLst>
                                    </p:anim>
                                    <p:anim calcmode="lin" valueType="num">
                                      <p:cBhvr>
                                        <p:cTn id="23" dur="200" fill="hold"/>
                                        <p:tgtEl>
                                          <p:spTgt spid="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uiExpand="0" advAuto="indefinite" build="whole" animBg="1"/>
      <p:bldP spid="36" grpId="1" uiExpand="0" advAuto="indefinite" build="whole" animBg="1"/>
      <p:bldP spid="37" grpId="2" uiExpand="0" advAuto="indefinite" build="whole" animBg="1"/>
      <p:bldP spid="38" grpId="3" uiExpand="0" advAuto="indefinite" build="whole" animBg="1"/>
    </p:bld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46" name="New picture"/>
          <p:cNvPicPr/>
          <p:nvPr/>
        </p:nvPicPr>
        <p:blipFill>
          <a:blip r:embed="R2a481bec388b408c"/>
          <a:srcRect/>
          <a:stretch>
            <a:fillRect/>
          </a:stretch>
        </p:blipFill>
        <p:spPr>
          <a:xfrm rot="16200000" flipH="1" flipV="1">
            <a:off x="2627630" y="-2671445"/>
            <a:ext cx="6893560" cy="12236450"/>
          </a:xfrm>
          <a:prstGeom prst="rect"/>
          <a:ln>
            <a:noFill/>
          </a:ln>
        </p:spPr>
      </p:pic>
      <p:sp>
        <p:nvSpPr>
          <p:cNvPr id="47" name="圆角矩形 5"/>
          <p:cNvSpPr/>
          <p:nvPr userDrawn="1"/>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grpSp>
        <p:nvGrpSpPr>
          <p:cNvPr id="25" name="组合 24"/>
          <p:cNvGrpSpPr/>
          <p:nvPr/>
        </p:nvGrpSpPr>
        <p:grpSpPr>
          <a:xfrm>
            <a:off x="407353" y="476885"/>
            <a:ext cx="11501755" cy="645160"/>
            <a:chOff x="264" y="771"/>
            <a:chExt cx="18113" cy="1016"/>
          </a:xfrm>
        </p:grpSpPr>
        <p:sp>
          <p:nvSpPr>
            <p:cNvPr id="48"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9"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50"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a:t>
              </a:r>
            </a:p>
          </p:txBody>
        </p:sp>
      </p:grpSp>
      <p:sp>
        <p:nvSpPr>
          <p:cNvPr id="44" name="页脚占位符 4"/>
          <p:cNvSpPr>
            <a:spLocks noGrp="1"/>
          </p:cNvSpPr>
          <p:nvPr>
            <p:ph type="ftr" sz="quarter" idx="11"/>
          </p:nvPr>
        </p:nvSpPr>
        <p:spPr/>
        <p:txBody>
          <a:bodyPr/>
          <a:lstStyle/>
          <a:p/>
        </p:txBody>
      </p:sp>
      <p:sp>
        <p:nvSpPr>
          <p:cNvPr id="45" name="灯片编号占位符 5"/>
          <p:cNvSpPr>
            <a:spLocks noGrp="1"/>
          </p:cNvSpPr>
          <p:nvPr>
            <p:ph type="sldNum" sz="quarter" idx="12"/>
          </p:nvPr>
        </p:nvSpPr>
        <p:spPr/>
        <p:txBody>
          <a:bodyPr/>
          <a:lstStyle/>
          <a:p>
            <a:fld id="{2ADB07D5-5CDF-4D0C-AD3B-9F444A1C1FED}" type="slidenum">
              <a:rPr lang="zh-CN" altLang="en-US">
                <a:latin typeface="宋体"/>
                <a:sym typeface="宋体"/>
              </a:rPr>
              <a:t>1</a:t>
            </a:fld>
          </a:p>
        </p:txBody>
      </p:sp>
      <p:sp>
        <p:nvSpPr>
          <p:cNvPr id="27" name="Aitds2"/>
          <p:cNvSpPr txBox="1"/>
          <p:nvPr/>
        </p:nvSpPr>
        <p:spPr>
          <a:xfrm>
            <a:off x="4973957" y="971507"/>
            <a:ext cx="2210754" cy="1097280"/>
          </a:xfrm>
          <a:prstGeom prst="rect"/>
          <a:no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fontAlgn="auto">
              <a:spcBef>
                <a:spcPct val="0"/>
              </a:spcBef>
              <a:spcAft>
                <a:spcPct val="0"/>
              </a:spcAft>
              <a:defRPr/>
            </a:pPr>
            <a:r>
              <a:rPr kumimoji="1" lang="zh-CN" altLang="en-US" sz="6600" dirty="1">
                <a:solidFill>
                  <a:srgbClr val="000000"/>
                </a:solidFill>
                <a:latin typeface="宋体"/>
                <a:ea typeface="黑体" panose="02010609060101010101" charset="-122"/>
                <a:cs typeface="黑体" panose="02010609060101010101" charset="-122"/>
                <a:sym typeface="宋体"/>
              </a:rPr>
              <a:t>目录</a:t>
            </a:r>
          </a:p>
        </p:txBody>
      </p:sp>
      <p:sp>
        <p:nvSpPr>
          <p:cNvPr id="28" name="Aitds3"/>
          <p:cNvSpPr txBox="1"/>
          <p:nvPr>
            <p:custDataLst>
              <p:tags r:id="R4873e2ac47184b8d"/>
            </p:custDataLst>
          </p:nvPr>
        </p:nvSpPr>
        <p:spPr>
          <a:xfrm>
            <a:off x="5261884" y="1927511"/>
            <a:ext cx="1634900" cy="303255"/>
          </a:xfrm>
          <a:prstGeom prst="rect"/>
          <a:noFill/>
          <a:ln>
            <a:noFill/>
          </a:ln>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fontAlgn="auto">
              <a:spcBef>
                <a:spcPct val="0"/>
              </a:spcBef>
              <a:spcAft>
                <a:spcPct val="0"/>
              </a:spcAft>
              <a:defRPr/>
            </a:pPr>
            <a:r>
              <a:rPr lang="zh-CN" altLang="zh-CN" sz="1600" b="1" spc="400" dirty="1">
                <a:solidFill>
                  <a:srgbClr val="000000"/>
                </a:solidFill>
                <a:latin typeface="宋体"/>
                <a:ea typeface="黑体" panose="02010609060101010101" charset="-122"/>
                <a:cs typeface="黑体" panose="02010609060101010101" charset="-122"/>
                <a:sym typeface="宋体"/>
              </a:rPr>
              <a:t>CONTENTS</a:t>
            </a:r>
          </a:p>
        </p:txBody>
      </p:sp>
      <p:sp>
        <p:nvSpPr>
          <p:cNvPr id="29" name="矩形: 圆角 24"/>
          <p:cNvSpPr/>
          <p:nvPr/>
        </p:nvSpPr>
        <p:spPr>
          <a:xfrm>
            <a:off x="1896889" y="2555612"/>
            <a:ext cx="3916252" cy="591847"/>
          </a:xfrm>
          <a:prstGeom prst="roundRect">
            <a:avLst>
              <a:gd name="adj" fmla="val 24431"/>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l"/>
            <a:r>
              <a:rPr lang="zh-CN" altLang="en-US" sz="2800" b="0" i="0" dirty="1">
                <a:solidFill>
                  <a:srgbClr val="000000"/>
                </a:solidFill>
                <a:latin typeface="宋体"/>
                <a:ea typeface="黑体" panose="02010609060101010101" charset="-122"/>
                <a:cs typeface="黑体" panose="02010609060101010101" charset="-122"/>
                <a:sym typeface="宋体"/>
              </a:rPr>
              <a:t>公司背景</a:t>
            </a:r>
          </a:p>
        </p:txBody>
      </p:sp>
      <p:sp>
        <p:nvSpPr>
          <p:cNvPr id="30" name="矩形: 圆角 25"/>
          <p:cNvSpPr/>
          <p:nvPr/>
        </p:nvSpPr>
        <p:spPr>
          <a:xfrm>
            <a:off x="1128714" y="2555612"/>
            <a:ext cx="610921" cy="591846"/>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ctr" fontAlgn="auto">
              <a:spcBef>
                <a:spcPct val="0"/>
              </a:spcBef>
              <a:spcAft>
                <a:spcPct val="0"/>
              </a:spcAft>
              <a:defRPr/>
            </a:pPr>
            <a:r>
              <a:rPr lang="zh-CN" altLang="zh-CN" sz="3000" b="1" i="0" dirty="1">
                <a:solidFill>
                  <a:srgbClr val="000000"/>
                </a:solidFill>
                <a:latin typeface="宋体"/>
                <a:ea typeface="黑体" panose="02010609060101010101" charset="-122"/>
                <a:cs typeface="黑体" panose="02010609060101010101" charset="-122"/>
                <a:sym typeface="宋体"/>
              </a:rPr>
              <a:t>1</a:t>
            </a:r>
          </a:p>
        </p:txBody>
      </p:sp>
      <p:sp>
        <p:nvSpPr>
          <p:cNvPr id="31" name="矩形: 圆角 24"/>
          <p:cNvSpPr/>
          <p:nvPr/>
        </p:nvSpPr>
        <p:spPr>
          <a:xfrm>
            <a:off x="1896889" y="3442120"/>
            <a:ext cx="3916252" cy="591847"/>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l"/>
            <a:r>
              <a:rPr lang="zh-CN" altLang="en-US" sz="2800" b="0" i="0" dirty="1">
                <a:solidFill>
                  <a:srgbClr val="000000"/>
                </a:solidFill>
                <a:latin typeface="宋体"/>
                <a:ea typeface="黑体" panose="02010609060101010101" charset="-122"/>
                <a:cs typeface="黑体" panose="02010609060101010101" charset="-122"/>
                <a:sym typeface="宋体"/>
              </a:rPr>
              <a:t>品牌理念</a:t>
            </a:r>
          </a:p>
        </p:txBody>
      </p:sp>
      <p:sp>
        <p:nvSpPr>
          <p:cNvPr id="32" name="矩形: 圆角 25"/>
          <p:cNvSpPr/>
          <p:nvPr/>
        </p:nvSpPr>
        <p:spPr>
          <a:xfrm>
            <a:off x="1128714" y="3442120"/>
            <a:ext cx="610921" cy="591846"/>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ctr" fontAlgn="auto">
              <a:spcBef>
                <a:spcPct val="0"/>
              </a:spcBef>
              <a:spcAft>
                <a:spcPct val="0"/>
              </a:spcAft>
              <a:defRPr/>
            </a:pPr>
            <a:r>
              <a:rPr lang="zh-CN" altLang="zh-CN" sz="3000" b="1" i="0" dirty="1">
                <a:solidFill>
                  <a:srgbClr val="000000"/>
                </a:solidFill>
                <a:latin typeface="宋体"/>
                <a:ea typeface="黑体" panose="02010609060101010101" charset="-122"/>
                <a:cs typeface="黑体" panose="02010609060101010101" charset="-122"/>
                <a:sym typeface="宋体"/>
              </a:rPr>
              <a:t>3</a:t>
            </a:r>
          </a:p>
        </p:txBody>
      </p:sp>
      <p:sp>
        <p:nvSpPr>
          <p:cNvPr id="33" name="矩形: 圆角 24"/>
          <p:cNvSpPr/>
          <p:nvPr/>
        </p:nvSpPr>
        <p:spPr>
          <a:xfrm>
            <a:off x="6946934" y="2564904"/>
            <a:ext cx="3916252" cy="591847"/>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l"/>
            <a:r>
              <a:rPr lang="zh-CN" altLang="en-US" sz="2800" b="0" i="0" dirty="1">
                <a:solidFill>
                  <a:srgbClr val="000000"/>
                </a:solidFill>
                <a:latin typeface="宋体"/>
                <a:ea typeface="黑体" panose="02010609060101010101" charset="-122"/>
                <a:cs typeface="黑体" panose="02010609060101010101" charset="-122"/>
                <a:sym typeface="宋体"/>
              </a:rPr>
              <a:t>产品线</a:t>
            </a:r>
          </a:p>
        </p:txBody>
      </p:sp>
      <p:sp>
        <p:nvSpPr>
          <p:cNvPr id="34" name="矩形: 圆角 25"/>
          <p:cNvSpPr/>
          <p:nvPr/>
        </p:nvSpPr>
        <p:spPr>
          <a:xfrm>
            <a:off x="6178759" y="2550615"/>
            <a:ext cx="610921" cy="591846"/>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ctr" fontAlgn="auto">
              <a:spcBef>
                <a:spcPct val="0"/>
              </a:spcBef>
              <a:spcAft>
                <a:spcPct val="0"/>
              </a:spcAft>
              <a:defRPr/>
            </a:pPr>
            <a:r>
              <a:rPr lang="zh-CN" altLang="zh-CN" sz="3000" b="1" i="0" dirty="1">
                <a:solidFill>
                  <a:srgbClr val="000000"/>
                </a:solidFill>
                <a:latin typeface="宋体"/>
                <a:ea typeface="黑体" panose="02010609060101010101" charset="-122"/>
                <a:cs typeface="黑体" panose="02010609060101010101" charset="-122"/>
                <a:sym typeface="宋体"/>
              </a:rPr>
              <a:t>2</a:t>
            </a:r>
          </a:p>
        </p:txBody>
      </p:sp>
      <p:sp>
        <p:nvSpPr>
          <p:cNvPr id="35" name="矩形: 圆角 24"/>
          <p:cNvSpPr/>
          <p:nvPr/>
        </p:nvSpPr>
        <p:spPr>
          <a:xfrm>
            <a:off x="1895292" y="4328628"/>
            <a:ext cx="3916253" cy="591820"/>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l"/>
            <a:r>
              <a:rPr lang="zh-CN" altLang="en-US" sz="2800" b="0" i="0" dirty="1">
                <a:solidFill>
                  <a:srgbClr val="000000"/>
                </a:solidFill>
                <a:latin typeface="宋体"/>
                <a:ea typeface="黑体" panose="02010609060101010101" charset="-122"/>
                <a:cs typeface="黑体" panose="02010609060101010101" charset="-122"/>
                <a:sym typeface="宋体"/>
              </a:rPr>
              <a:t>社会公益</a:t>
            </a:r>
          </a:p>
        </p:txBody>
      </p:sp>
      <p:sp>
        <p:nvSpPr>
          <p:cNvPr id="36" name="矩形: 圆角 25"/>
          <p:cNvSpPr/>
          <p:nvPr/>
        </p:nvSpPr>
        <p:spPr>
          <a:xfrm>
            <a:off x="1127193" y="4328743"/>
            <a:ext cx="610921" cy="591846"/>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ctr" fontAlgn="auto">
              <a:spcBef>
                <a:spcPct val="0"/>
              </a:spcBef>
              <a:spcAft>
                <a:spcPct val="0"/>
              </a:spcAft>
              <a:defRPr/>
            </a:pPr>
            <a:r>
              <a:rPr lang="zh-CN" altLang="zh-CN" sz="3000" b="1" i="0" dirty="1">
                <a:solidFill>
                  <a:srgbClr val="000000"/>
                </a:solidFill>
                <a:latin typeface="宋体"/>
                <a:ea typeface="黑体" panose="02010609060101010101" charset="-122"/>
                <a:cs typeface="黑体" panose="02010609060101010101" charset="-122"/>
                <a:sym typeface="宋体"/>
              </a:rPr>
              <a:t>5</a:t>
            </a:r>
          </a:p>
        </p:txBody>
      </p:sp>
      <p:sp>
        <p:nvSpPr>
          <p:cNvPr id="41" name="矩形: 圆角 24"/>
          <p:cNvSpPr/>
          <p:nvPr/>
        </p:nvSpPr>
        <p:spPr>
          <a:xfrm>
            <a:off x="6946934" y="3477785"/>
            <a:ext cx="3916252" cy="591847"/>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l"/>
            <a:r>
              <a:rPr lang="zh-CN" altLang="en-US" sz="2800" b="0" i="0" dirty="1">
                <a:solidFill>
                  <a:srgbClr val="000000"/>
                </a:solidFill>
                <a:latin typeface="宋体"/>
                <a:ea typeface="黑体" panose="02010609060101010101" charset="-122"/>
                <a:cs typeface="黑体" panose="02010609060101010101" charset="-122"/>
                <a:sym typeface="宋体"/>
              </a:rPr>
              <a:t>市场布局</a:t>
            </a:r>
          </a:p>
        </p:txBody>
      </p:sp>
      <p:sp>
        <p:nvSpPr>
          <p:cNvPr id="42" name="矩形: 圆角 25"/>
          <p:cNvSpPr/>
          <p:nvPr/>
        </p:nvSpPr>
        <p:spPr>
          <a:xfrm>
            <a:off x="6178759" y="3477785"/>
            <a:ext cx="610921" cy="591846"/>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ctr" fontAlgn="auto">
              <a:spcBef>
                <a:spcPct val="0"/>
              </a:spcBef>
              <a:spcAft>
                <a:spcPct val="0"/>
              </a:spcAft>
              <a:defRPr/>
            </a:pPr>
            <a:r>
              <a:rPr lang="zh-CN" altLang="zh-CN" sz="3000" b="1" i="0" dirty="1">
                <a:solidFill>
                  <a:srgbClr val="000000"/>
                </a:solidFill>
                <a:latin typeface="宋体"/>
                <a:ea typeface="黑体" panose="02010609060101010101" charset="-122"/>
                <a:cs typeface="黑体" panose="02010609060101010101" charset="-122"/>
                <a:sym typeface="宋体"/>
              </a:rPr>
              <a:t>4</a:t>
            </a:r>
          </a:p>
        </p:txBody>
      </p:sp>
      <p:sp>
        <p:nvSpPr>
          <p:cNvPr id="2" name="矩形: 圆角 24"/>
          <p:cNvSpPr/>
          <p:nvPr/>
        </p:nvSpPr>
        <p:spPr>
          <a:xfrm>
            <a:off x="6946934" y="4328628"/>
            <a:ext cx="3916253" cy="591820"/>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l"/>
            <a:r>
              <a:rPr lang="zh-CN" altLang="en-US" sz="2800" b="0" i="0" dirty="1">
                <a:solidFill>
                  <a:srgbClr val="000000"/>
                </a:solidFill>
                <a:latin typeface="宋体"/>
                <a:ea typeface="黑体" panose="02010609060101010101" charset="-122"/>
                <a:cs typeface="黑体" panose="02010609060101010101" charset="-122"/>
                <a:sym typeface="宋体"/>
              </a:rPr>
              <a:t>企业文化</a:t>
            </a:r>
          </a:p>
        </p:txBody>
      </p:sp>
      <p:sp>
        <p:nvSpPr>
          <p:cNvPr id="3" name="矩形: 圆角 25"/>
          <p:cNvSpPr/>
          <p:nvPr/>
        </p:nvSpPr>
        <p:spPr>
          <a:xfrm>
            <a:off x="6178835" y="4328743"/>
            <a:ext cx="610921" cy="591846"/>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ctr" fontAlgn="auto">
              <a:spcBef>
                <a:spcPct val="0"/>
              </a:spcBef>
              <a:spcAft>
                <a:spcPct val="0"/>
              </a:spcAft>
              <a:defRPr/>
            </a:pPr>
            <a:r>
              <a:rPr lang="zh-CN" altLang="zh-CN" sz="3000" b="1" i="0" dirty="1">
                <a:solidFill>
                  <a:srgbClr val="000000"/>
                </a:solidFill>
                <a:latin typeface="宋体"/>
                <a:ea typeface="黑体" panose="02010609060101010101" charset="-122"/>
                <a:cs typeface="黑体" panose="02010609060101010101" charset="-122"/>
                <a:sym typeface="宋体"/>
              </a:rPr>
              <a:t>6</a:t>
            </a:r>
          </a:p>
        </p:txBody>
      </p:sp>
      <p:sp>
        <p:nvSpPr>
          <p:cNvPr id="4" name="矩形: 圆角 24"/>
          <p:cNvSpPr/>
          <p:nvPr/>
        </p:nvSpPr>
        <p:spPr>
          <a:xfrm>
            <a:off x="1903878" y="5179444"/>
            <a:ext cx="3916253" cy="591820"/>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l"/>
            <a:r>
              <a:rPr lang="zh-CN" altLang="en-US" sz="2800" b="0" i="0" dirty="1">
                <a:solidFill>
                  <a:srgbClr val="000000"/>
                </a:solidFill>
                <a:latin typeface="宋体"/>
                <a:ea typeface="黑体" panose="02010609060101010101" charset="-122"/>
                <a:cs typeface="黑体" panose="02010609060101010101" charset="-122"/>
                <a:sym typeface="宋体"/>
              </a:rPr>
              <a:t>竞品对比分析</a:t>
            </a:r>
          </a:p>
        </p:txBody>
      </p:sp>
      <p:sp>
        <p:nvSpPr>
          <p:cNvPr id="5" name="矩形: 圆角 25"/>
          <p:cNvSpPr/>
          <p:nvPr/>
        </p:nvSpPr>
        <p:spPr>
          <a:xfrm>
            <a:off x="1135779" y="5179559"/>
            <a:ext cx="610921" cy="591846"/>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ctr" fontAlgn="auto">
              <a:spcBef>
                <a:spcPct val="0"/>
              </a:spcBef>
              <a:spcAft>
                <a:spcPct val="0"/>
              </a:spcAft>
              <a:defRPr/>
            </a:pPr>
            <a:r>
              <a:rPr lang="zh-CN" altLang="zh-CN" sz="3000" b="1" i="0" dirty="1">
                <a:solidFill>
                  <a:srgbClr val="000000"/>
                </a:solidFill>
                <a:latin typeface="宋体"/>
                <a:ea typeface="黑体" panose="02010609060101010101" charset="-122"/>
                <a:cs typeface="黑体" panose="02010609060101010101" charset="-122"/>
                <a:sym typeface="宋体"/>
              </a:rPr>
              <a:t>7</a:t>
            </a:r>
          </a:p>
        </p:txBody>
      </p:sp>
      <p:sp>
        <p:nvSpPr>
          <p:cNvPr id="6" name="矩形: 圆角 24"/>
          <p:cNvSpPr/>
          <p:nvPr/>
        </p:nvSpPr>
        <p:spPr>
          <a:xfrm>
            <a:off x="6955520" y="5179444"/>
            <a:ext cx="3916253" cy="591820"/>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l"/>
            <a:r>
              <a:rPr lang="zh-CN" altLang="en-US" sz="2800" b="0" i="0" dirty="1">
                <a:solidFill>
                  <a:srgbClr val="000000"/>
                </a:solidFill>
                <a:latin typeface="宋体"/>
                <a:ea typeface="黑体" panose="02010609060101010101" charset="-122"/>
                <a:cs typeface="黑体" panose="02010609060101010101" charset="-122"/>
                <a:sym typeface="宋体"/>
              </a:rPr>
              <a:t>未来发展</a:t>
            </a:r>
          </a:p>
        </p:txBody>
      </p:sp>
      <p:sp>
        <p:nvSpPr>
          <p:cNvPr id="7" name="矩形: 圆角 25"/>
          <p:cNvSpPr/>
          <p:nvPr/>
        </p:nvSpPr>
        <p:spPr>
          <a:xfrm>
            <a:off x="6187421" y="5179559"/>
            <a:ext cx="610921" cy="591846"/>
          </a:xfrm>
          <a:prstGeom prst="roundRect">
            <a:avLst/>
          </a:prstGeom>
          <a:noFill/>
          <a:ln>
            <a:solidFill>
              <a:srgbClr val="1C1F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cs typeface="+mn-cs"/>
              </a:defRPr>
            </a:lvl9pPr>
          </a:lstStyle>
          <a:p>
            <a:pPr algn="ctr" fontAlgn="auto">
              <a:spcBef>
                <a:spcPct val="0"/>
              </a:spcBef>
              <a:spcAft>
                <a:spcPct val="0"/>
              </a:spcAft>
              <a:defRPr/>
            </a:pPr>
            <a:r>
              <a:rPr lang="zh-CN" altLang="zh-CN" sz="3000" b="1" i="0" dirty="1">
                <a:solidFill>
                  <a:srgbClr val="000000"/>
                </a:solidFill>
                <a:latin typeface="宋体"/>
                <a:ea typeface="黑体" panose="02010609060101010101" charset="-122"/>
                <a:cs typeface="黑体" panose="02010609060101010101" charset="-122"/>
                <a:sym typeface="宋体"/>
              </a:rPr>
              <a:t>8</a:t>
            </a:r>
          </a:p>
        </p:txBody>
      </p:sp>
    </p:spTree>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rLst="">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1"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rLst="">
                                      <p:cBhvr>
                                        <p:cTn id="13" dur="1000"/>
                                        <p:tgtEl>
                                          <p:spTgt spid="30"/>
                                        </p:tgtEl>
                                      </p:cBhvr>
                                    </p:animEffect>
                                    <p:anim calcmode="lin" valueType="num">
                                      <p:cBhvr>
                                        <p:cTn id="14" dur="1000" fill="hold"/>
                                        <p:tgtEl>
                                          <p:spTgt spid="30"/>
                                        </p:tgtEl>
                                        <p:attrNameLst>
                                          <p:attrName>ppt_x</p:attrName>
                                        </p:attrNameLst>
                                      </p:cBhvr>
                                      <p:tavLst>
                                        <p:tav tm="0">
                                          <p:val>
                                            <p:strVal val="#ppt_x"/>
                                          </p:val>
                                        </p:tav>
                                        <p:tav tm="100000">
                                          <p:val>
                                            <p:strVal val="#ppt_x"/>
                                          </p:val>
                                        </p:tav>
                                      </p:tavLst>
                                    </p:anim>
                                    <p:anim calcmode="lin" valueType="num">
                                      <p:cBhvr>
                                        <p:cTn id="15" dur="1000" fill="hold"/>
                                        <p:tgtEl>
                                          <p:spTgt spid="3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2"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rLst="">
                                      <p:cBhvr>
                                        <p:cTn id="19" dur="1000"/>
                                        <p:tgtEl>
                                          <p:spTgt spid="31"/>
                                        </p:tgtEl>
                                      </p:cBhvr>
                                    </p:animEffect>
                                    <p:anim calcmode="lin" valueType="num">
                                      <p:cBhvr>
                                        <p:cTn id="20" dur="1000" fill="hold"/>
                                        <p:tgtEl>
                                          <p:spTgt spid="31"/>
                                        </p:tgtEl>
                                        <p:attrNameLst>
                                          <p:attrName>ppt_x</p:attrName>
                                        </p:attrNameLst>
                                      </p:cBhvr>
                                      <p:tavLst>
                                        <p:tav tm="0">
                                          <p:val>
                                            <p:strVal val="#ppt_x"/>
                                          </p:val>
                                        </p:tav>
                                        <p:tav tm="100000">
                                          <p:val>
                                            <p:strVal val="#ppt_x"/>
                                          </p:val>
                                        </p:tav>
                                      </p:tavLst>
                                    </p:anim>
                                    <p:anim calcmode="lin" valueType="num">
                                      <p:cBhvr>
                                        <p:cTn id="21" dur="1000" fill="hold"/>
                                        <p:tgtEl>
                                          <p:spTgt spid="31"/>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3"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rLst="">
                                      <p:cBhvr>
                                        <p:cTn id="25" dur="1000"/>
                                        <p:tgtEl>
                                          <p:spTgt spid="32"/>
                                        </p:tgtEl>
                                      </p:cBhvr>
                                    </p:animEffect>
                                    <p:anim calcmode="lin" valueType="num">
                                      <p:cBhvr>
                                        <p:cTn id="26" dur="1000" fill="hold"/>
                                        <p:tgtEl>
                                          <p:spTgt spid="32"/>
                                        </p:tgtEl>
                                        <p:attrNameLst>
                                          <p:attrName>ppt_x</p:attrName>
                                        </p:attrNameLst>
                                      </p:cBhvr>
                                      <p:tavLst>
                                        <p:tav tm="0">
                                          <p:val>
                                            <p:strVal val="#ppt_x"/>
                                          </p:val>
                                        </p:tav>
                                        <p:tav tm="100000">
                                          <p:val>
                                            <p:strVal val="#ppt_x"/>
                                          </p:val>
                                        </p:tav>
                                      </p:tavLst>
                                    </p:anim>
                                    <p:anim calcmode="lin" valueType="num">
                                      <p:cBhvr>
                                        <p:cTn id="27" dur="1000" fill="hold"/>
                                        <p:tgtEl>
                                          <p:spTgt spid="32"/>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4"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rLst="">
                                      <p:cBhvr>
                                        <p:cTn id="31" dur="1000"/>
                                        <p:tgtEl>
                                          <p:spTgt spid="33"/>
                                        </p:tgtEl>
                                      </p:cBhvr>
                                    </p:animEffect>
                                    <p:anim calcmode="lin" valueType="num">
                                      <p:cBhvr>
                                        <p:cTn id="32" dur="1000" fill="hold"/>
                                        <p:tgtEl>
                                          <p:spTgt spid="33"/>
                                        </p:tgtEl>
                                        <p:attrNameLst>
                                          <p:attrName>ppt_x</p:attrName>
                                        </p:attrNameLst>
                                      </p:cBhvr>
                                      <p:tavLst>
                                        <p:tav tm="0">
                                          <p:val>
                                            <p:strVal val="#ppt_x"/>
                                          </p:val>
                                        </p:tav>
                                        <p:tav tm="100000">
                                          <p:val>
                                            <p:strVal val="#ppt_x"/>
                                          </p:val>
                                        </p:tav>
                                      </p:tavLst>
                                    </p:anim>
                                    <p:anim calcmode="lin" valueType="num">
                                      <p:cBhvr>
                                        <p:cTn id="33" dur="1000" fill="hold"/>
                                        <p:tgtEl>
                                          <p:spTgt spid="33"/>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5"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rLst="">
                                      <p:cBhvr>
                                        <p:cTn id="37" dur="1000"/>
                                        <p:tgtEl>
                                          <p:spTgt spid="34"/>
                                        </p:tgtEl>
                                      </p:cBhvr>
                                    </p:animEffect>
                                    <p:anim calcmode="lin" valueType="num">
                                      <p:cBhvr>
                                        <p:cTn id="38" dur="1000" fill="hold"/>
                                        <p:tgtEl>
                                          <p:spTgt spid="34"/>
                                        </p:tgtEl>
                                        <p:attrNameLst>
                                          <p:attrName>ppt_x</p:attrName>
                                        </p:attrNameLst>
                                      </p:cBhvr>
                                      <p:tavLst>
                                        <p:tav tm="0">
                                          <p:val>
                                            <p:strVal val="#ppt_x"/>
                                          </p:val>
                                        </p:tav>
                                        <p:tav tm="100000">
                                          <p:val>
                                            <p:strVal val="#ppt_x"/>
                                          </p:val>
                                        </p:tav>
                                      </p:tavLst>
                                    </p:anim>
                                    <p:anim calcmode="lin" valueType="num">
                                      <p:cBhvr>
                                        <p:cTn id="39" dur="1000" fill="hold"/>
                                        <p:tgtEl>
                                          <p:spTgt spid="34"/>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6"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rLst="">
                                      <p:cBhvr>
                                        <p:cTn id="43" dur="1000"/>
                                        <p:tgtEl>
                                          <p:spTgt spid="35"/>
                                        </p:tgtEl>
                                      </p:cBhvr>
                                    </p:animEffect>
                                    <p:anim calcmode="lin" valueType="num">
                                      <p:cBhvr>
                                        <p:cTn id="44" dur="1000" fill="hold"/>
                                        <p:tgtEl>
                                          <p:spTgt spid="35"/>
                                        </p:tgtEl>
                                        <p:attrNameLst>
                                          <p:attrName>ppt_x</p:attrName>
                                        </p:attrNameLst>
                                      </p:cBhvr>
                                      <p:tavLst>
                                        <p:tav tm="0">
                                          <p:val>
                                            <p:strVal val="#ppt_x"/>
                                          </p:val>
                                        </p:tav>
                                        <p:tav tm="100000">
                                          <p:val>
                                            <p:strVal val="#ppt_x"/>
                                          </p:val>
                                        </p:tav>
                                      </p:tavLst>
                                    </p:anim>
                                    <p:anim calcmode="lin" valueType="num">
                                      <p:cBhvr>
                                        <p:cTn id="45" dur="1000" fill="hold"/>
                                        <p:tgtEl>
                                          <p:spTgt spid="35"/>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7"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rLst="">
                                      <p:cBhvr>
                                        <p:cTn id="49" dur="1000"/>
                                        <p:tgtEl>
                                          <p:spTgt spid="36"/>
                                        </p:tgtEl>
                                      </p:cBhvr>
                                    </p:animEffect>
                                    <p:anim calcmode="lin" valueType="num">
                                      <p:cBhvr>
                                        <p:cTn id="50" dur="1000" fill="hold"/>
                                        <p:tgtEl>
                                          <p:spTgt spid="36"/>
                                        </p:tgtEl>
                                        <p:attrNameLst>
                                          <p:attrName>ppt_x</p:attrName>
                                        </p:attrNameLst>
                                      </p:cBhvr>
                                      <p:tavLst>
                                        <p:tav tm="0">
                                          <p:val>
                                            <p:strVal val="#ppt_x"/>
                                          </p:val>
                                        </p:tav>
                                        <p:tav tm="100000">
                                          <p:val>
                                            <p:strVal val="#ppt_x"/>
                                          </p:val>
                                        </p:tav>
                                      </p:tavLst>
                                    </p:anim>
                                    <p:anim calcmode="lin" valueType="num">
                                      <p:cBhvr>
                                        <p:cTn id="51" dur="1000" fill="hold"/>
                                        <p:tgtEl>
                                          <p:spTgt spid="36"/>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8"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fade" prLst="">
                                      <p:cBhvr>
                                        <p:cTn id="55" dur="1000"/>
                                        <p:tgtEl>
                                          <p:spTgt spid="41"/>
                                        </p:tgtEl>
                                      </p:cBhvr>
                                    </p:animEffect>
                                    <p:anim calcmode="lin" valueType="num">
                                      <p:cBhvr>
                                        <p:cTn id="56" dur="1000" fill="hold"/>
                                        <p:tgtEl>
                                          <p:spTgt spid="41"/>
                                        </p:tgtEl>
                                        <p:attrNameLst>
                                          <p:attrName>ppt_x</p:attrName>
                                        </p:attrNameLst>
                                      </p:cBhvr>
                                      <p:tavLst>
                                        <p:tav tm="0">
                                          <p:val>
                                            <p:strVal val="#ppt_x"/>
                                          </p:val>
                                        </p:tav>
                                        <p:tav tm="100000">
                                          <p:val>
                                            <p:strVal val="#ppt_x"/>
                                          </p:val>
                                        </p:tav>
                                      </p:tavLst>
                                    </p:anim>
                                    <p:anim calcmode="lin" valueType="num">
                                      <p:cBhvr>
                                        <p:cTn id="57" dur="1000" fill="hold"/>
                                        <p:tgtEl>
                                          <p:spTgt spid="41"/>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9" nodeType="after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fade" prLst="">
                                      <p:cBhvr>
                                        <p:cTn id="61" dur="1000"/>
                                        <p:tgtEl>
                                          <p:spTgt spid="42"/>
                                        </p:tgtEl>
                                      </p:cBhvr>
                                    </p:animEffect>
                                    <p:anim calcmode="lin" valueType="num">
                                      <p:cBhvr>
                                        <p:cTn id="62" dur="1000" fill="hold"/>
                                        <p:tgtEl>
                                          <p:spTgt spid="42"/>
                                        </p:tgtEl>
                                        <p:attrNameLst>
                                          <p:attrName>ppt_x</p:attrName>
                                        </p:attrNameLst>
                                      </p:cBhvr>
                                      <p:tavLst>
                                        <p:tav tm="0">
                                          <p:val>
                                            <p:strVal val="#ppt_x"/>
                                          </p:val>
                                        </p:tav>
                                        <p:tav tm="100000">
                                          <p:val>
                                            <p:strVal val="#ppt_x"/>
                                          </p:val>
                                        </p:tav>
                                      </p:tavLst>
                                    </p:anim>
                                    <p:anim calcmode="lin" valueType="num">
                                      <p:cBhvr>
                                        <p:cTn id="63" dur="1000" fill="hold"/>
                                        <p:tgtEl>
                                          <p:spTgt spid="42"/>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10" nodeType="after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fade" prLst="">
                                      <p:cBhvr>
                                        <p:cTn id="67" dur="1000"/>
                                        <p:tgtEl>
                                          <p:spTgt spid="2"/>
                                        </p:tgtEl>
                                      </p:cBhvr>
                                    </p:animEffect>
                                    <p:anim calcmode="lin" valueType="num">
                                      <p:cBhvr>
                                        <p:cTn id="68" dur="1000" fill="hold"/>
                                        <p:tgtEl>
                                          <p:spTgt spid="2"/>
                                        </p:tgtEl>
                                        <p:attrNameLst>
                                          <p:attrName>ppt_x</p:attrName>
                                        </p:attrNameLst>
                                      </p:cBhvr>
                                      <p:tavLst>
                                        <p:tav tm="0">
                                          <p:val>
                                            <p:strVal val="#ppt_x"/>
                                          </p:val>
                                        </p:tav>
                                        <p:tav tm="100000">
                                          <p:val>
                                            <p:strVal val="#ppt_x"/>
                                          </p:val>
                                        </p:tav>
                                      </p:tavLst>
                                    </p:anim>
                                    <p:anim calcmode="lin" valueType="num">
                                      <p:cBhvr>
                                        <p:cTn id="69" dur="1000" fill="hold"/>
                                        <p:tgtEl>
                                          <p:spTgt spid="2"/>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grpId="11" nodeType="afterEffect">
                                  <p:stCondLst>
                                    <p:cond delay="0"/>
                                  </p:stCondLst>
                                  <p:childTnLst>
                                    <p:set>
                                      <p:cBhvr>
                                        <p:cTn id="72" dur="1" fill="hold">
                                          <p:stCondLst>
                                            <p:cond delay="0"/>
                                          </p:stCondLst>
                                        </p:cTn>
                                        <p:tgtEl>
                                          <p:spTgt spid="3"/>
                                        </p:tgtEl>
                                        <p:attrNameLst>
                                          <p:attrName>style.visibility</p:attrName>
                                        </p:attrNameLst>
                                      </p:cBhvr>
                                      <p:to>
                                        <p:strVal val="visible"/>
                                      </p:to>
                                    </p:set>
                                    <p:animEffect transition="in" filter="fade" prLst="">
                                      <p:cBhvr>
                                        <p:cTn id="73" dur="1000"/>
                                        <p:tgtEl>
                                          <p:spTgt spid="3"/>
                                        </p:tgtEl>
                                      </p:cBhvr>
                                    </p:animEffect>
                                    <p:anim calcmode="lin" valueType="num">
                                      <p:cBhvr>
                                        <p:cTn id="74" dur="1000" fill="hold"/>
                                        <p:tgtEl>
                                          <p:spTgt spid="3"/>
                                        </p:tgtEl>
                                        <p:attrNameLst>
                                          <p:attrName>ppt_x</p:attrName>
                                        </p:attrNameLst>
                                      </p:cBhvr>
                                      <p:tavLst>
                                        <p:tav tm="0">
                                          <p:val>
                                            <p:strVal val="#ppt_x"/>
                                          </p:val>
                                        </p:tav>
                                        <p:tav tm="100000">
                                          <p:val>
                                            <p:strVal val="#ppt_x"/>
                                          </p:val>
                                        </p:tav>
                                      </p:tavLst>
                                    </p:anim>
                                    <p:anim calcmode="lin" valueType="num">
                                      <p:cBhvr>
                                        <p:cTn id="75" dur="1000" fill="hold"/>
                                        <p:tgtEl>
                                          <p:spTgt spid="3"/>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grpId="12" nodeType="afterEffect">
                                  <p:stCondLst>
                                    <p:cond delay="0"/>
                                  </p:stCondLst>
                                  <p:childTnLst>
                                    <p:set>
                                      <p:cBhvr>
                                        <p:cTn id="78" dur="1" fill="hold">
                                          <p:stCondLst>
                                            <p:cond delay="0"/>
                                          </p:stCondLst>
                                        </p:cTn>
                                        <p:tgtEl>
                                          <p:spTgt spid="4"/>
                                        </p:tgtEl>
                                        <p:attrNameLst>
                                          <p:attrName>style.visibility</p:attrName>
                                        </p:attrNameLst>
                                      </p:cBhvr>
                                      <p:to>
                                        <p:strVal val="visible"/>
                                      </p:to>
                                    </p:set>
                                    <p:animEffect transition="in" filter="fade" prLst="">
                                      <p:cBhvr>
                                        <p:cTn id="79" dur="1000"/>
                                        <p:tgtEl>
                                          <p:spTgt spid="4"/>
                                        </p:tgtEl>
                                      </p:cBhvr>
                                    </p:animEffect>
                                    <p:anim calcmode="lin" valueType="num">
                                      <p:cBhvr>
                                        <p:cTn id="80" dur="1000" fill="hold"/>
                                        <p:tgtEl>
                                          <p:spTgt spid="4"/>
                                        </p:tgtEl>
                                        <p:attrNameLst>
                                          <p:attrName>ppt_x</p:attrName>
                                        </p:attrNameLst>
                                      </p:cBhvr>
                                      <p:tavLst>
                                        <p:tav tm="0">
                                          <p:val>
                                            <p:strVal val="#ppt_x"/>
                                          </p:val>
                                        </p:tav>
                                        <p:tav tm="100000">
                                          <p:val>
                                            <p:strVal val="#ppt_x"/>
                                          </p:val>
                                        </p:tav>
                                      </p:tavLst>
                                    </p:anim>
                                    <p:anim calcmode="lin" valueType="num">
                                      <p:cBhvr>
                                        <p:cTn id="81" dur="1000" fill="hold"/>
                                        <p:tgtEl>
                                          <p:spTgt spid="4"/>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grpId="13" nodeType="afterEffect">
                                  <p:stCondLst>
                                    <p:cond delay="0"/>
                                  </p:stCondLst>
                                  <p:childTnLst>
                                    <p:set>
                                      <p:cBhvr>
                                        <p:cTn id="84" dur="1" fill="hold">
                                          <p:stCondLst>
                                            <p:cond delay="0"/>
                                          </p:stCondLst>
                                        </p:cTn>
                                        <p:tgtEl>
                                          <p:spTgt spid="5"/>
                                        </p:tgtEl>
                                        <p:attrNameLst>
                                          <p:attrName>style.visibility</p:attrName>
                                        </p:attrNameLst>
                                      </p:cBhvr>
                                      <p:to>
                                        <p:strVal val="visible"/>
                                      </p:to>
                                    </p:set>
                                    <p:animEffect transition="in" filter="fade" prLst="">
                                      <p:cBhvr>
                                        <p:cTn id="85" dur="1000"/>
                                        <p:tgtEl>
                                          <p:spTgt spid="5"/>
                                        </p:tgtEl>
                                      </p:cBhvr>
                                    </p:animEffect>
                                    <p:anim calcmode="lin" valueType="num">
                                      <p:cBhvr>
                                        <p:cTn id="86" dur="1000" fill="hold"/>
                                        <p:tgtEl>
                                          <p:spTgt spid="5"/>
                                        </p:tgtEl>
                                        <p:attrNameLst>
                                          <p:attrName>ppt_x</p:attrName>
                                        </p:attrNameLst>
                                      </p:cBhvr>
                                      <p:tavLst>
                                        <p:tav tm="0">
                                          <p:val>
                                            <p:strVal val="#ppt_x"/>
                                          </p:val>
                                        </p:tav>
                                        <p:tav tm="100000">
                                          <p:val>
                                            <p:strVal val="#ppt_x"/>
                                          </p:val>
                                        </p:tav>
                                      </p:tavLst>
                                    </p:anim>
                                    <p:anim calcmode="lin" valueType="num">
                                      <p:cBhvr>
                                        <p:cTn id="87" dur="1000" fill="hold"/>
                                        <p:tgtEl>
                                          <p:spTgt spid="5"/>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grpId="14" nodeType="after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fade" prLst="">
                                      <p:cBhvr>
                                        <p:cTn id="91" dur="1000"/>
                                        <p:tgtEl>
                                          <p:spTgt spid="6"/>
                                        </p:tgtEl>
                                      </p:cBhvr>
                                    </p:animEffect>
                                    <p:anim calcmode="lin" valueType="num">
                                      <p:cBhvr>
                                        <p:cTn id="92" dur="1000" fill="hold"/>
                                        <p:tgtEl>
                                          <p:spTgt spid="6"/>
                                        </p:tgtEl>
                                        <p:attrNameLst>
                                          <p:attrName>ppt_x</p:attrName>
                                        </p:attrNameLst>
                                      </p:cBhvr>
                                      <p:tavLst>
                                        <p:tav tm="0">
                                          <p:val>
                                            <p:strVal val="#ppt_x"/>
                                          </p:val>
                                        </p:tav>
                                        <p:tav tm="100000">
                                          <p:val>
                                            <p:strVal val="#ppt_x"/>
                                          </p:val>
                                        </p:tav>
                                      </p:tavLst>
                                    </p:anim>
                                    <p:anim calcmode="lin" valueType="num">
                                      <p:cBhvr>
                                        <p:cTn id="93" dur="1000" fill="hold"/>
                                        <p:tgtEl>
                                          <p:spTgt spid="6"/>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grpId="15" nodeType="afterEffect">
                                  <p:stCondLst>
                                    <p:cond delay="0"/>
                                  </p:stCondLst>
                                  <p:childTnLst>
                                    <p:set>
                                      <p:cBhvr>
                                        <p:cTn id="96" dur="1" fill="hold">
                                          <p:stCondLst>
                                            <p:cond delay="0"/>
                                          </p:stCondLst>
                                        </p:cTn>
                                        <p:tgtEl>
                                          <p:spTgt spid="7"/>
                                        </p:tgtEl>
                                        <p:attrNameLst>
                                          <p:attrName>style.visibility</p:attrName>
                                        </p:attrNameLst>
                                      </p:cBhvr>
                                      <p:to>
                                        <p:strVal val="visible"/>
                                      </p:to>
                                    </p:set>
                                    <p:animEffect transition="in" filter="fade" prLst="">
                                      <p:cBhvr>
                                        <p:cTn id="97" dur="1000"/>
                                        <p:tgtEl>
                                          <p:spTgt spid="7"/>
                                        </p:tgtEl>
                                      </p:cBhvr>
                                    </p:animEffect>
                                    <p:anim calcmode="lin" valueType="num">
                                      <p:cBhvr>
                                        <p:cTn id="98" dur="1000" fill="hold"/>
                                        <p:tgtEl>
                                          <p:spTgt spid="7"/>
                                        </p:tgtEl>
                                        <p:attrNameLst>
                                          <p:attrName>ppt_x</p:attrName>
                                        </p:attrNameLst>
                                      </p:cBhvr>
                                      <p:tavLst>
                                        <p:tav tm="0">
                                          <p:val>
                                            <p:strVal val="#ppt_x"/>
                                          </p:val>
                                        </p:tav>
                                        <p:tav tm="100000">
                                          <p:val>
                                            <p:strVal val="#ppt_x"/>
                                          </p:val>
                                        </p:tav>
                                      </p:tavLst>
                                    </p:anim>
                                    <p:anim calcmode="lin" valueType="num">
                                      <p:cBhvr>
                                        <p:cTn id="9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0" advAuto="indefinite" build="whole"/>
      <p:bldP spid="30" grpId="1" uiExpand="0" advAuto="indefinite" build="whole"/>
      <p:bldP spid="31" grpId="2" uiExpand="0" advAuto="indefinite" build="whole"/>
      <p:bldP spid="32" grpId="3" uiExpand="0" advAuto="indefinite" build="whole"/>
      <p:bldP spid="33" grpId="4" uiExpand="0" advAuto="indefinite" build="whole"/>
      <p:bldP spid="34" grpId="5" uiExpand="0" advAuto="indefinite" build="whole"/>
      <p:bldP spid="35" grpId="6" uiExpand="0" advAuto="indefinite" build="whole"/>
      <p:bldP spid="36" grpId="7" uiExpand="0" advAuto="indefinite" build="whole"/>
      <p:bldP spid="41" grpId="8" uiExpand="0" advAuto="indefinite" build="whole"/>
      <p:bldP spid="42" grpId="9" uiExpand="0" advAuto="indefinite" build="whole"/>
      <p:bldP spid="2" grpId="10" uiExpand="0" advAuto="indefinite" build="whole"/>
      <p:bldP spid="3" grpId="11" uiExpand="0" advAuto="indefinite" build="whole"/>
      <p:bldP spid="4" grpId="12" uiExpand="0" advAuto="indefinite" build="whole"/>
      <p:bldP spid="5" grpId="13" uiExpand="0" advAuto="indefinite" build="whole"/>
      <p:bldP spid="6" grpId="14" uiExpand="0" advAuto="indefinite" build="whole"/>
      <p:bldP spid="7" grpId="15" uiExpand="0" advAuto="indefinite" build="whole"/>
    </p:bldLst>
  </p:timing>
</p:sld>
</file>

<file path=ppt/slides/slide2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3" name="图片 2" descr="E:\007千图网2\素材库\004扁平办公\简约质感孟菲斯创意清新图案形状背景.png简约质感孟菲斯创意清新图案形状背景"/>
          <p:cNvPicPr>
            <a:picLocks noChangeAspect="1"/>
          </p:cNvPicPr>
          <p:nvPr userDrawn="1">
            <p:custDataLst>
              <p:tags r:id="R1c7279c5ef7c4805"/>
            </p:custDataLst>
          </p:nvPr>
        </p:nvPicPr>
        <p:blipFill>
          <a:blip r:embed="R1583f9f348ff4257"/>
          <a:srcRect/>
          <a:stretch>
            <a:fillRect/>
          </a:stretch>
        </p:blipFill>
        <p:spPr>
          <a:xfrm rot="16200000" flipH="1" flipV="1">
            <a:off x="2627630" y="-2671445"/>
            <a:ext cx="6893560" cy="12236450"/>
          </a:xfrm>
          <a:prstGeom prst="rect"/>
        </p:spPr>
      </p:pic>
      <p:sp>
        <p:nvSpPr>
          <p:cNvPr id="6" name="圆角矩形 5"/>
          <p:cNvSpPr/>
          <p:nvPr userDrawn="1">
            <p:custDataLst>
              <p:tags r:id="R22a20792b9ab4ce8"/>
            </p:custDataLst>
          </p:nvPr>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nvGrpSpPr>
          <p:cNvPr id="25" name="组合 24"/>
          <p:cNvGrpSpPr/>
          <p:nvPr/>
        </p:nvGrpSpPr>
        <p:grpSpPr>
          <a:xfrm>
            <a:off x="407353" y="476885"/>
            <a:ext cx="11501755" cy="645160"/>
            <a:chOff x="264" y="771"/>
            <a:chExt cx="18113" cy="1016"/>
          </a:xfrm>
        </p:grpSpPr>
        <p:sp>
          <p:nvSpPr>
            <p:cNvPr id="32"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3"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4"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竞品对比分析</a:t>
              </a:r>
            </a:p>
          </p:txBody>
        </p:sp>
      </p:grpSp>
      <p:sp>
        <p:nvSpPr>
          <p:cNvPr id="35" name="New shape"/>
          <p:cNvSpPr/>
          <p:nvPr/>
        </p:nvSpPr>
        <p:spPr>
          <a:xfrm>
            <a:off x="7467600" y="2209800"/>
            <a:ext cx="635000" cy="63500"/>
          </a:xfrm>
          <a:prstGeom prst="rect"/>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New picture"/>
          <p:cNvPicPr/>
          <p:nvPr/>
        </p:nvPicPr>
        <p:blipFill>
          <a:blip r:embed="Rb4a23817528b492e"/>
          <a:srcRect/>
          <a:stretch>
            <a:fillRect/>
          </a:stretch>
        </p:blipFill>
        <p:spPr>
          <a:xfrm>
            <a:off x="1270000" y="1828800"/>
            <a:ext cx="5842000" cy="3886200"/>
          </a:xfrm>
          <a:prstGeom prst="rect"/>
          <a:ln>
            <a:solidFill>
              <a:srgbClr val="FFFFFF">
                <a:alpha val="0"/>
              </a:srgbClr>
            </a:solidFill>
          </a:ln>
        </p:spPr>
      </p:pic>
      <p:sp>
        <p:nvSpPr>
          <p:cNvPr id="37" name="New shape"/>
          <p:cNvSpPr/>
          <p:nvPr/>
        </p:nvSpPr>
        <p:spPr>
          <a:xfrm>
            <a:off x="7467600" y="1828800"/>
            <a:ext cx="3606800" cy="355600"/>
          </a:xfrm>
          <a:prstGeom prst="rect"/>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ctr">
            <a:normAutofit fontScale="90000" lnSpcReduction="20000"/>
          </a:bodyPr>
          <a:lstStyle/>
          <a:p>
            <a:pPr indent="0" algn="l">
              <a:lnSpc>
                <a:spcPct val="100000"/>
              </a:lnSpc>
            </a:pPr>
            <a:r>
              <a:rPr sz="3200" b="1" dirty="1">
                <a:solidFill>
                  <a:srgbClr val="000000"/>
                </a:solidFill>
                <a:latin typeface="MiSans"/>
              </a:rPr>
              <a:t>c. 多样化的产品线</a:t>
            </a:r>
          </a:p>
        </p:txBody>
      </p:sp>
      <p:sp>
        <p:nvSpPr>
          <p:cNvPr id="38" name="New shape"/>
          <p:cNvSpPr/>
          <p:nvPr/>
        </p:nvSpPr>
        <p:spPr>
          <a:xfrm>
            <a:off x="7467600" y="2298700"/>
            <a:ext cx="3606800" cy="3429000"/>
          </a:xfrm>
          <a:prstGeom prst="rect"/>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400" b="0" dirty="1">
                <a:solidFill>
                  <a:srgbClr val="000000"/>
                </a:solidFill>
                <a:latin typeface="MiSans"/>
              </a:rPr>
              <a:t>农夫山泉产品线丰富，除了饮用水外，还不断推出新品，如茶饮料、果汁饮料等，满足不同消费者的需求。这些新品同样遵循"天然、健康"的理念，为消费者提供了更多的选择。而一些竞争对手的产品线相对单一，缺乏创新和多样性</a:t>
            </a:r>
          </a:p>
        </p:txBody>
      </p:sp>
    </p:spTree>
    <p:custDataLst>
      <p:tags r:id="Re47bb4824f544c27"/>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300" fill="hold"/>
                                        <p:tgtEl>
                                          <p:spTgt spid="35"/>
                                        </p:tgtEl>
                                        <p:attrNameLst>
                                          <p:attrName>ppt_w</p:attrName>
                                        </p:attrNameLst>
                                      </p:cBhvr>
                                      <p:tavLst>
                                        <p:tav tm="0">
                                          <p:val>
                                            <p:fltVal val="0"/>
                                          </p:val>
                                        </p:tav>
                                        <p:tav tm="100000">
                                          <p:val>
                                            <p:strVal val="#ppt_w"/>
                                          </p:val>
                                        </p:tav>
                                      </p:tavLst>
                                    </p:anim>
                                    <p:anim calcmode="lin" valueType="num">
                                      <p:cBhvr>
                                        <p:cTn id="8" dur="300" fill="hold"/>
                                        <p:tgtEl>
                                          <p:spTgt spid="35"/>
                                        </p:tgtEl>
                                        <p:attrNameLst>
                                          <p:attrName>ppt_h</p:attrName>
                                        </p:attrNameLst>
                                      </p:cBhvr>
                                      <p:tavLst>
                                        <p:tav tm="0">
                                          <p:val>
                                            <p:fltVal val="0"/>
                                          </p:val>
                                        </p:tav>
                                        <p:tav tm="100000">
                                          <p:val>
                                            <p:strVal val="#ppt_h"/>
                                          </p:val>
                                        </p:tav>
                                      </p:tavLst>
                                    </p:anim>
                                  </p:childTnLst>
                                </p:cTn>
                              </p:par>
                            </p:childTnLst>
                          </p:cTn>
                        </p:par>
                        <p:par>
                          <p:cTn id="9" fill="hold">
                            <p:stCondLst>
                              <p:cond delay="300"/>
                            </p:stCondLst>
                            <p:childTnLst>
                              <p:par>
                                <p:cTn id="10" presetID="23" presetClass="entr" presetSubtype="16" fill="hold" grpId="1"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200" fill="hold"/>
                                        <p:tgtEl>
                                          <p:spTgt spid="36"/>
                                        </p:tgtEl>
                                        <p:attrNameLst>
                                          <p:attrName>ppt_w</p:attrName>
                                        </p:attrNameLst>
                                      </p:cBhvr>
                                      <p:tavLst>
                                        <p:tav tm="0">
                                          <p:val>
                                            <p:fltVal val="0"/>
                                          </p:val>
                                        </p:tav>
                                        <p:tav tm="100000">
                                          <p:val>
                                            <p:strVal val="#ppt_w"/>
                                          </p:val>
                                        </p:tav>
                                      </p:tavLst>
                                    </p:anim>
                                    <p:anim calcmode="lin" valueType="num">
                                      <p:cBhvr>
                                        <p:cTn id="13" dur="200" fill="hold"/>
                                        <p:tgtEl>
                                          <p:spTgt spid="36"/>
                                        </p:tgtEl>
                                        <p:attrNameLst>
                                          <p:attrName>ppt_h</p:attrName>
                                        </p:attrNameLst>
                                      </p:cBhvr>
                                      <p:tavLst>
                                        <p:tav tm="0">
                                          <p:val>
                                            <p:fltVal val="0"/>
                                          </p:val>
                                        </p:tav>
                                        <p:tav tm="100000">
                                          <p:val>
                                            <p:strVal val="#ppt_h"/>
                                          </p:val>
                                        </p:tav>
                                      </p:tavLst>
                                    </p:anim>
                                  </p:childTnLst>
                                </p:cTn>
                              </p:par>
                            </p:childTnLst>
                          </p:cTn>
                        </p:par>
                        <p:par>
                          <p:cTn id="14" fill="hold">
                            <p:stCondLst>
                              <p:cond delay="500"/>
                            </p:stCondLst>
                            <p:childTnLst>
                              <p:par>
                                <p:cTn id="15" presetID="23" presetClass="entr" presetSubtype="16" fill="hold" grpId="2"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200" fill="hold"/>
                                        <p:tgtEl>
                                          <p:spTgt spid="37"/>
                                        </p:tgtEl>
                                        <p:attrNameLst>
                                          <p:attrName>ppt_w</p:attrName>
                                        </p:attrNameLst>
                                      </p:cBhvr>
                                      <p:tavLst>
                                        <p:tav tm="0">
                                          <p:val>
                                            <p:fltVal val="0"/>
                                          </p:val>
                                        </p:tav>
                                        <p:tav tm="100000">
                                          <p:val>
                                            <p:strVal val="#ppt_w"/>
                                          </p:val>
                                        </p:tav>
                                      </p:tavLst>
                                    </p:anim>
                                    <p:anim calcmode="lin" valueType="num">
                                      <p:cBhvr>
                                        <p:cTn id="18" dur="200" fill="hold"/>
                                        <p:tgtEl>
                                          <p:spTgt spid="37"/>
                                        </p:tgtEl>
                                        <p:attrNameLst>
                                          <p:attrName>ppt_h</p:attrName>
                                        </p:attrNameLst>
                                      </p:cBhvr>
                                      <p:tavLst>
                                        <p:tav tm="0">
                                          <p:val>
                                            <p:fltVal val="0"/>
                                          </p:val>
                                        </p:tav>
                                        <p:tav tm="100000">
                                          <p:val>
                                            <p:strVal val="#ppt_h"/>
                                          </p:val>
                                        </p:tav>
                                      </p:tavLst>
                                    </p:anim>
                                  </p:childTnLst>
                                </p:cTn>
                              </p:par>
                            </p:childTnLst>
                          </p:cTn>
                        </p:par>
                        <p:par>
                          <p:cTn id="19" fill="hold">
                            <p:stCondLst>
                              <p:cond delay="700"/>
                            </p:stCondLst>
                            <p:childTnLst>
                              <p:par>
                                <p:cTn id="20" presetID="23" presetClass="entr" presetSubtype="16" fill="hold" grpId="3"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200" fill="hold"/>
                                        <p:tgtEl>
                                          <p:spTgt spid="38"/>
                                        </p:tgtEl>
                                        <p:attrNameLst>
                                          <p:attrName>ppt_w</p:attrName>
                                        </p:attrNameLst>
                                      </p:cBhvr>
                                      <p:tavLst>
                                        <p:tav tm="0">
                                          <p:val>
                                            <p:fltVal val="0"/>
                                          </p:val>
                                        </p:tav>
                                        <p:tav tm="100000">
                                          <p:val>
                                            <p:strVal val="#ppt_w"/>
                                          </p:val>
                                        </p:tav>
                                      </p:tavLst>
                                    </p:anim>
                                    <p:anim calcmode="lin" valueType="num">
                                      <p:cBhvr>
                                        <p:cTn id="23" dur="200" fill="hold"/>
                                        <p:tgtEl>
                                          <p:spTgt spid="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uiExpand="0" advAuto="indefinite" build="whole" animBg="1"/>
      <p:bldP spid="36" grpId="1" uiExpand="0" advAuto="indefinite" build="whole" animBg="1"/>
      <p:bldP spid="37" grpId="2" uiExpand="0" advAuto="indefinite" build="whole" animBg="1"/>
      <p:bldP spid="38" grpId="3" uiExpand="0" advAuto="indefinite" build="whole" animBg="1"/>
    </p:bldLst>
  </p:timing>
</p:sld>
</file>

<file path=ppt/slides/slide2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3" name="图片 2" descr="E:\007千图网2\素材库\004扁平办公\简约质感孟菲斯创意清新图案形状背景.png简约质感孟菲斯创意清新图案形状背景"/>
          <p:cNvPicPr>
            <a:picLocks noChangeAspect="1"/>
          </p:cNvPicPr>
          <p:nvPr userDrawn="1">
            <p:custDataLst>
              <p:tags r:id="Ra8fb23ebd260449c"/>
            </p:custDataLst>
          </p:nvPr>
        </p:nvPicPr>
        <p:blipFill>
          <a:blip r:embed="R5c9eaf9516ab40a5"/>
          <a:srcRect/>
          <a:stretch>
            <a:fillRect/>
          </a:stretch>
        </p:blipFill>
        <p:spPr>
          <a:xfrm rot="16200000" flipH="1" flipV="1">
            <a:off x="2627630" y="-2671445"/>
            <a:ext cx="6893560" cy="12236450"/>
          </a:xfrm>
          <a:prstGeom prst="rect"/>
        </p:spPr>
      </p:pic>
      <p:sp>
        <p:nvSpPr>
          <p:cNvPr id="6" name="圆角矩形 5"/>
          <p:cNvSpPr/>
          <p:nvPr userDrawn="1">
            <p:custDataLst>
              <p:tags r:id="R5f875644f40346ae"/>
            </p:custDataLst>
          </p:nvPr>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nvGrpSpPr>
          <p:cNvPr id="25" name="组合 24"/>
          <p:cNvGrpSpPr/>
          <p:nvPr/>
        </p:nvGrpSpPr>
        <p:grpSpPr>
          <a:xfrm>
            <a:off x="407353" y="476885"/>
            <a:ext cx="11501755" cy="645160"/>
            <a:chOff x="264" y="771"/>
            <a:chExt cx="18113" cy="1016"/>
          </a:xfrm>
        </p:grpSpPr>
        <p:sp>
          <p:nvSpPr>
            <p:cNvPr id="32"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3"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4"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竞品对比分析</a:t>
              </a:r>
            </a:p>
          </p:txBody>
        </p:sp>
      </p:grpSp>
      <p:sp>
        <p:nvSpPr>
          <p:cNvPr id="35" name="New shape"/>
          <p:cNvSpPr/>
          <p:nvPr/>
        </p:nvSpPr>
        <p:spPr>
          <a:xfrm>
            <a:off x="1117600" y="2209800"/>
            <a:ext cx="635000" cy="63500"/>
          </a:xfrm>
          <a:prstGeom prst="rect"/>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New picture"/>
          <p:cNvPicPr/>
          <p:nvPr/>
        </p:nvPicPr>
        <p:blipFill>
          <a:blip r:embed="R6d5d8923d3e9454e"/>
          <a:srcRect/>
          <a:stretch>
            <a:fillRect/>
          </a:stretch>
        </p:blipFill>
        <p:spPr>
          <a:xfrm>
            <a:off x="4927600" y="2247900"/>
            <a:ext cx="6134100" cy="3060700"/>
          </a:xfrm>
          <a:prstGeom prst="rect"/>
          <a:ln>
            <a:solidFill>
              <a:srgbClr val="FFFFFF">
                <a:alpha val="0"/>
              </a:srgbClr>
            </a:solidFill>
          </a:ln>
        </p:spPr>
      </p:pic>
      <p:sp>
        <p:nvSpPr>
          <p:cNvPr id="37" name="New shape"/>
          <p:cNvSpPr/>
          <p:nvPr/>
        </p:nvSpPr>
        <p:spPr>
          <a:xfrm>
            <a:off x="1117600" y="1828800"/>
            <a:ext cx="3606800" cy="355600"/>
          </a:xfrm>
          <a:prstGeom prst="rect"/>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ctr">
            <a:normAutofit fontScale="90000" lnSpcReduction="20000"/>
          </a:bodyPr>
          <a:lstStyle/>
          <a:p>
            <a:pPr indent="0" algn="l">
              <a:lnSpc>
                <a:spcPct val="100000"/>
              </a:lnSpc>
            </a:pPr>
            <a:r>
              <a:rPr sz="3200" b="1" dirty="1">
                <a:solidFill>
                  <a:srgbClr val="000000"/>
                </a:solidFill>
                <a:latin typeface="MiSans"/>
              </a:rPr>
              <a:t>d. 广泛的销售网络</a:t>
            </a:r>
          </a:p>
        </p:txBody>
      </p:sp>
      <p:sp>
        <p:nvSpPr>
          <p:cNvPr id="38" name="New shape"/>
          <p:cNvSpPr/>
          <p:nvPr/>
        </p:nvSpPr>
        <p:spPr>
          <a:xfrm>
            <a:off x="1117600" y="2298700"/>
            <a:ext cx="3606800" cy="3429000"/>
          </a:xfrm>
          <a:prstGeom prst="rect"/>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400" b="0" dirty="1">
                <a:solidFill>
                  <a:srgbClr val="000000"/>
                </a:solidFill>
                <a:latin typeface="MiSans"/>
              </a:rPr>
              <a:t>农夫山泉在全国范围内拥有庞大的市场布局和销售网络，产品销往全国各地。这使得消费者在很多地方都能方便地购买到农夫山泉的产品。相比之下，一些竞争对手在销售网络方面可能存在覆盖范围有限或渠道拓展不足的问题</a:t>
            </a:r>
          </a:p>
        </p:txBody>
      </p:sp>
    </p:spTree>
    <p:custDataLst>
      <p:tags r:id="R66af02573ade4cb1"/>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300" fill="hold"/>
                                        <p:tgtEl>
                                          <p:spTgt spid="35"/>
                                        </p:tgtEl>
                                        <p:attrNameLst>
                                          <p:attrName>ppt_w</p:attrName>
                                        </p:attrNameLst>
                                      </p:cBhvr>
                                      <p:tavLst>
                                        <p:tav tm="0">
                                          <p:val>
                                            <p:fltVal val="0"/>
                                          </p:val>
                                        </p:tav>
                                        <p:tav tm="100000">
                                          <p:val>
                                            <p:strVal val="#ppt_w"/>
                                          </p:val>
                                        </p:tav>
                                      </p:tavLst>
                                    </p:anim>
                                    <p:anim calcmode="lin" valueType="num">
                                      <p:cBhvr>
                                        <p:cTn id="8" dur="300" fill="hold"/>
                                        <p:tgtEl>
                                          <p:spTgt spid="35"/>
                                        </p:tgtEl>
                                        <p:attrNameLst>
                                          <p:attrName>ppt_h</p:attrName>
                                        </p:attrNameLst>
                                      </p:cBhvr>
                                      <p:tavLst>
                                        <p:tav tm="0">
                                          <p:val>
                                            <p:fltVal val="0"/>
                                          </p:val>
                                        </p:tav>
                                        <p:tav tm="100000">
                                          <p:val>
                                            <p:strVal val="#ppt_h"/>
                                          </p:val>
                                        </p:tav>
                                      </p:tavLst>
                                    </p:anim>
                                  </p:childTnLst>
                                </p:cTn>
                              </p:par>
                            </p:childTnLst>
                          </p:cTn>
                        </p:par>
                        <p:par>
                          <p:cTn id="9" fill="hold">
                            <p:stCondLst>
                              <p:cond delay="300"/>
                            </p:stCondLst>
                            <p:childTnLst>
                              <p:par>
                                <p:cTn id="10" presetID="23" presetClass="entr" presetSubtype="16" fill="hold" grpId="1"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200" fill="hold"/>
                                        <p:tgtEl>
                                          <p:spTgt spid="36"/>
                                        </p:tgtEl>
                                        <p:attrNameLst>
                                          <p:attrName>ppt_w</p:attrName>
                                        </p:attrNameLst>
                                      </p:cBhvr>
                                      <p:tavLst>
                                        <p:tav tm="0">
                                          <p:val>
                                            <p:fltVal val="0"/>
                                          </p:val>
                                        </p:tav>
                                        <p:tav tm="100000">
                                          <p:val>
                                            <p:strVal val="#ppt_w"/>
                                          </p:val>
                                        </p:tav>
                                      </p:tavLst>
                                    </p:anim>
                                    <p:anim calcmode="lin" valueType="num">
                                      <p:cBhvr>
                                        <p:cTn id="13" dur="200" fill="hold"/>
                                        <p:tgtEl>
                                          <p:spTgt spid="36"/>
                                        </p:tgtEl>
                                        <p:attrNameLst>
                                          <p:attrName>ppt_h</p:attrName>
                                        </p:attrNameLst>
                                      </p:cBhvr>
                                      <p:tavLst>
                                        <p:tav tm="0">
                                          <p:val>
                                            <p:fltVal val="0"/>
                                          </p:val>
                                        </p:tav>
                                        <p:tav tm="100000">
                                          <p:val>
                                            <p:strVal val="#ppt_h"/>
                                          </p:val>
                                        </p:tav>
                                      </p:tavLst>
                                    </p:anim>
                                  </p:childTnLst>
                                </p:cTn>
                              </p:par>
                            </p:childTnLst>
                          </p:cTn>
                        </p:par>
                        <p:par>
                          <p:cTn id="14" fill="hold">
                            <p:stCondLst>
                              <p:cond delay="500"/>
                            </p:stCondLst>
                            <p:childTnLst>
                              <p:par>
                                <p:cTn id="15" presetID="23" presetClass="entr" presetSubtype="16" fill="hold" grpId="2"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200" fill="hold"/>
                                        <p:tgtEl>
                                          <p:spTgt spid="37"/>
                                        </p:tgtEl>
                                        <p:attrNameLst>
                                          <p:attrName>ppt_w</p:attrName>
                                        </p:attrNameLst>
                                      </p:cBhvr>
                                      <p:tavLst>
                                        <p:tav tm="0">
                                          <p:val>
                                            <p:fltVal val="0"/>
                                          </p:val>
                                        </p:tav>
                                        <p:tav tm="100000">
                                          <p:val>
                                            <p:strVal val="#ppt_w"/>
                                          </p:val>
                                        </p:tav>
                                      </p:tavLst>
                                    </p:anim>
                                    <p:anim calcmode="lin" valueType="num">
                                      <p:cBhvr>
                                        <p:cTn id="18" dur="200" fill="hold"/>
                                        <p:tgtEl>
                                          <p:spTgt spid="37"/>
                                        </p:tgtEl>
                                        <p:attrNameLst>
                                          <p:attrName>ppt_h</p:attrName>
                                        </p:attrNameLst>
                                      </p:cBhvr>
                                      <p:tavLst>
                                        <p:tav tm="0">
                                          <p:val>
                                            <p:fltVal val="0"/>
                                          </p:val>
                                        </p:tav>
                                        <p:tav tm="100000">
                                          <p:val>
                                            <p:strVal val="#ppt_h"/>
                                          </p:val>
                                        </p:tav>
                                      </p:tavLst>
                                    </p:anim>
                                  </p:childTnLst>
                                </p:cTn>
                              </p:par>
                            </p:childTnLst>
                          </p:cTn>
                        </p:par>
                        <p:par>
                          <p:cTn id="19" fill="hold">
                            <p:stCondLst>
                              <p:cond delay="700"/>
                            </p:stCondLst>
                            <p:childTnLst>
                              <p:par>
                                <p:cTn id="20" presetID="23" presetClass="entr" presetSubtype="16" fill="hold" grpId="3"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200" fill="hold"/>
                                        <p:tgtEl>
                                          <p:spTgt spid="38"/>
                                        </p:tgtEl>
                                        <p:attrNameLst>
                                          <p:attrName>ppt_w</p:attrName>
                                        </p:attrNameLst>
                                      </p:cBhvr>
                                      <p:tavLst>
                                        <p:tav tm="0">
                                          <p:val>
                                            <p:fltVal val="0"/>
                                          </p:val>
                                        </p:tav>
                                        <p:tav tm="100000">
                                          <p:val>
                                            <p:strVal val="#ppt_w"/>
                                          </p:val>
                                        </p:tav>
                                      </p:tavLst>
                                    </p:anim>
                                    <p:anim calcmode="lin" valueType="num">
                                      <p:cBhvr>
                                        <p:cTn id="23" dur="200" fill="hold"/>
                                        <p:tgtEl>
                                          <p:spTgt spid="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uiExpand="0" advAuto="indefinite" build="whole" animBg="1"/>
      <p:bldP spid="36" grpId="1" uiExpand="0" advAuto="indefinite" build="whole" animBg="1"/>
      <p:bldP spid="37" grpId="2" uiExpand="0" advAuto="indefinite" build="whole" animBg="1"/>
      <p:bldP spid="38" grpId="3" uiExpand="0" advAuto="indefinite" build="whole" animBg="1"/>
    </p:bldLst>
  </p:timing>
</p:sld>
</file>

<file path=ppt/slides/slide2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3" name="图片 2" descr="E:\007千图网2\素材库\004扁平办公\简约质感孟菲斯创意清新图案形状背景.png简约质感孟菲斯创意清新图案形状背景"/>
          <p:cNvPicPr>
            <a:picLocks noChangeAspect="1"/>
          </p:cNvPicPr>
          <p:nvPr userDrawn="1">
            <p:custDataLst>
              <p:tags r:id="Rc9ccbd1b9f5943a5"/>
            </p:custDataLst>
          </p:nvPr>
        </p:nvPicPr>
        <p:blipFill>
          <a:blip r:embed="Rf30ca491eee74b1a"/>
          <a:srcRect/>
          <a:stretch>
            <a:fillRect/>
          </a:stretch>
        </p:blipFill>
        <p:spPr>
          <a:xfrm rot="16200000" flipH="1" flipV="1">
            <a:off x="2627630" y="-2671445"/>
            <a:ext cx="6893560" cy="12236450"/>
          </a:xfrm>
          <a:prstGeom prst="rect"/>
        </p:spPr>
      </p:pic>
      <p:sp>
        <p:nvSpPr>
          <p:cNvPr id="6" name="圆角矩形 5"/>
          <p:cNvSpPr/>
          <p:nvPr userDrawn="1">
            <p:custDataLst>
              <p:tags r:id="R57abed20d74444af"/>
            </p:custDataLst>
          </p:nvPr>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nvGrpSpPr>
          <p:cNvPr id="25" name="组合 24"/>
          <p:cNvGrpSpPr/>
          <p:nvPr/>
        </p:nvGrpSpPr>
        <p:grpSpPr>
          <a:xfrm>
            <a:off x="407353" y="476885"/>
            <a:ext cx="11501755" cy="645160"/>
            <a:chOff x="264" y="771"/>
            <a:chExt cx="18113" cy="1016"/>
          </a:xfrm>
        </p:grpSpPr>
        <p:sp>
          <p:nvSpPr>
            <p:cNvPr id="32"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3"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4"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竞品对比分析</a:t>
              </a:r>
            </a:p>
          </p:txBody>
        </p:sp>
      </p:grpSp>
      <p:sp>
        <p:nvSpPr>
          <p:cNvPr id="35" name="New shape"/>
          <p:cNvSpPr/>
          <p:nvPr/>
        </p:nvSpPr>
        <p:spPr>
          <a:xfrm>
            <a:off x="7467600" y="2209800"/>
            <a:ext cx="635000" cy="63500"/>
          </a:xfrm>
          <a:prstGeom prst="rect"/>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New picture"/>
          <p:cNvPicPr/>
          <p:nvPr/>
        </p:nvPicPr>
        <p:blipFill>
          <a:blip r:embed="Rd9e03ac9d0e04c76"/>
          <a:srcRect/>
          <a:stretch>
            <a:fillRect/>
          </a:stretch>
        </p:blipFill>
        <p:spPr>
          <a:xfrm>
            <a:off x="1524000" y="1397000"/>
            <a:ext cx="5334000" cy="4749800"/>
          </a:xfrm>
          <a:prstGeom prst="rect"/>
          <a:ln>
            <a:solidFill>
              <a:srgbClr val="FFFFFF">
                <a:alpha val="0"/>
              </a:srgbClr>
            </a:solidFill>
          </a:ln>
        </p:spPr>
      </p:pic>
      <p:sp>
        <p:nvSpPr>
          <p:cNvPr id="37" name="New shape"/>
          <p:cNvSpPr/>
          <p:nvPr/>
        </p:nvSpPr>
        <p:spPr>
          <a:xfrm>
            <a:off x="7467600" y="1828800"/>
            <a:ext cx="3606800" cy="355600"/>
          </a:xfrm>
          <a:prstGeom prst="rect"/>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ctr">
            <a:normAutofit fontScale="75000" lnSpcReduction="10000"/>
          </a:bodyPr>
          <a:lstStyle/>
          <a:p>
            <a:pPr indent="0" algn="l">
              <a:lnSpc>
                <a:spcPct val="100000"/>
              </a:lnSpc>
            </a:pPr>
            <a:r>
              <a:rPr sz="3200" b="1" dirty="1">
                <a:solidFill>
                  <a:srgbClr val="000000"/>
                </a:solidFill>
                <a:latin typeface="MiSans"/>
              </a:rPr>
              <a:t>e. 社会责任和可持续发展</a:t>
            </a:r>
          </a:p>
        </p:txBody>
      </p:sp>
      <p:sp>
        <p:nvSpPr>
          <p:cNvPr id="38" name="New shape"/>
          <p:cNvSpPr/>
          <p:nvPr/>
        </p:nvSpPr>
        <p:spPr>
          <a:xfrm>
            <a:off x="7467600" y="2298700"/>
            <a:ext cx="3606800" cy="3429000"/>
          </a:xfrm>
          <a:prstGeom prst="rect"/>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400" b="0" dirty="1">
                <a:solidFill>
                  <a:srgbClr val="000000"/>
                </a:solidFill>
                <a:latin typeface="MiSans"/>
              </a:rPr>
              <a:t>农夫山泉关注社会公益事业，积极参与和支持各类慈善活动和教育项目，并致力于推动环保和可持续发展。这体现了企业的社会责任感和长远发展眼光，也赢得了消费者的认可和信任。相比之下，一些竞争对手可能缺乏这方面的关注和行动</a:t>
            </a:r>
          </a:p>
        </p:txBody>
      </p:sp>
    </p:spTree>
    <p:custDataLst>
      <p:tags r:id="Ref06a55813364ee0"/>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300" fill="hold"/>
                                        <p:tgtEl>
                                          <p:spTgt spid="35"/>
                                        </p:tgtEl>
                                        <p:attrNameLst>
                                          <p:attrName>ppt_w</p:attrName>
                                        </p:attrNameLst>
                                      </p:cBhvr>
                                      <p:tavLst>
                                        <p:tav tm="0">
                                          <p:val>
                                            <p:fltVal val="0"/>
                                          </p:val>
                                        </p:tav>
                                        <p:tav tm="100000">
                                          <p:val>
                                            <p:strVal val="#ppt_w"/>
                                          </p:val>
                                        </p:tav>
                                      </p:tavLst>
                                    </p:anim>
                                    <p:anim calcmode="lin" valueType="num">
                                      <p:cBhvr>
                                        <p:cTn id="8" dur="300" fill="hold"/>
                                        <p:tgtEl>
                                          <p:spTgt spid="35"/>
                                        </p:tgtEl>
                                        <p:attrNameLst>
                                          <p:attrName>ppt_h</p:attrName>
                                        </p:attrNameLst>
                                      </p:cBhvr>
                                      <p:tavLst>
                                        <p:tav tm="0">
                                          <p:val>
                                            <p:fltVal val="0"/>
                                          </p:val>
                                        </p:tav>
                                        <p:tav tm="100000">
                                          <p:val>
                                            <p:strVal val="#ppt_h"/>
                                          </p:val>
                                        </p:tav>
                                      </p:tavLst>
                                    </p:anim>
                                  </p:childTnLst>
                                </p:cTn>
                              </p:par>
                            </p:childTnLst>
                          </p:cTn>
                        </p:par>
                        <p:par>
                          <p:cTn id="9" fill="hold">
                            <p:stCondLst>
                              <p:cond delay="300"/>
                            </p:stCondLst>
                            <p:childTnLst>
                              <p:par>
                                <p:cTn id="10" presetID="23" presetClass="entr" presetSubtype="16" fill="hold" grpId="1"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200" fill="hold"/>
                                        <p:tgtEl>
                                          <p:spTgt spid="36"/>
                                        </p:tgtEl>
                                        <p:attrNameLst>
                                          <p:attrName>ppt_w</p:attrName>
                                        </p:attrNameLst>
                                      </p:cBhvr>
                                      <p:tavLst>
                                        <p:tav tm="0">
                                          <p:val>
                                            <p:fltVal val="0"/>
                                          </p:val>
                                        </p:tav>
                                        <p:tav tm="100000">
                                          <p:val>
                                            <p:strVal val="#ppt_w"/>
                                          </p:val>
                                        </p:tav>
                                      </p:tavLst>
                                    </p:anim>
                                    <p:anim calcmode="lin" valueType="num">
                                      <p:cBhvr>
                                        <p:cTn id="13" dur="200" fill="hold"/>
                                        <p:tgtEl>
                                          <p:spTgt spid="36"/>
                                        </p:tgtEl>
                                        <p:attrNameLst>
                                          <p:attrName>ppt_h</p:attrName>
                                        </p:attrNameLst>
                                      </p:cBhvr>
                                      <p:tavLst>
                                        <p:tav tm="0">
                                          <p:val>
                                            <p:fltVal val="0"/>
                                          </p:val>
                                        </p:tav>
                                        <p:tav tm="100000">
                                          <p:val>
                                            <p:strVal val="#ppt_h"/>
                                          </p:val>
                                        </p:tav>
                                      </p:tavLst>
                                    </p:anim>
                                  </p:childTnLst>
                                </p:cTn>
                              </p:par>
                            </p:childTnLst>
                          </p:cTn>
                        </p:par>
                        <p:par>
                          <p:cTn id="14" fill="hold">
                            <p:stCondLst>
                              <p:cond delay="500"/>
                            </p:stCondLst>
                            <p:childTnLst>
                              <p:par>
                                <p:cTn id="15" presetID="23" presetClass="entr" presetSubtype="16" fill="hold" grpId="2"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200" fill="hold"/>
                                        <p:tgtEl>
                                          <p:spTgt spid="37"/>
                                        </p:tgtEl>
                                        <p:attrNameLst>
                                          <p:attrName>ppt_w</p:attrName>
                                        </p:attrNameLst>
                                      </p:cBhvr>
                                      <p:tavLst>
                                        <p:tav tm="0">
                                          <p:val>
                                            <p:fltVal val="0"/>
                                          </p:val>
                                        </p:tav>
                                        <p:tav tm="100000">
                                          <p:val>
                                            <p:strVal val="#ppt_w"/>
                                          </p:val>
                                        </p:tav>
                                      </p:tavLst>
                                    </p:anim>
                                    <p:anim calcmode="lin" valueType="num">
                                      <p:cBhvr>
                                        <p:cTn id="18" dur="200" fill="hold"/>
                                        <p:tgtEl>
                                          <p:spTgt spid="37"/>
                                        </p:tgtEl>
                                        <p:attrNameLst>
                                          <p:attrName>ppt_h</p:attrName>
                                        </p:attrNameLst>
                                      </p:cBhvr>
                                      <p:tavLst>
                                        <p:tav tm="0">
                                          <p:val>
                                            <p:fltVal val="0"/>
                                          </p:val>
                                        </p:tav>
                                        <p:tav tm="100000">
                                          <p:val>
                                            <p:strVal val="#ppt_h"/>
                                          </p:val>
                                        </p:tav>
                                      </p:tavLst>
                                    </p:anim>
                                  </p:childTnLst>
                                </p:cTn>
                              </p:par>
                            </p:childTnLst>
                          </p:cTn>
                        </p:par>
                        <p:par>
                          <p:cTn id="19" fill="hold">
                            <p:stCondLst>
                              <p:cond delay="700"/>
                            </p:stCondLst>
                            <p:childTnLst>
                              <p:par>
                                <p:cTn id="20" presetID="23" presetClass="entr" presetSubtype="16" fill="hold" grpId="3"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200" fill="hold"/>
                                        <p:tgtEl>
                                          <p:spTgt spid="38"/>
                                        </p:tgtEl>
                                        <p:attrNameLst>
                                          <p:attrName>ppt_w</p:attrName>
                                        </p:attrNameLst>
                                      </p:cBhvr>
                                      <p:tavLst>
                                        <p:tav tm="0">
                                          <p:val>
                                            <p:fltVal val="0"/>
                                          </p:val>
                                        </p:tav>
                                        <p:tav tm="100000">
                                          <p:val>
                                            <p:strVal val="#ppt_w"/>
                                          </p:val>
                                        </p:tav>
                                      </p:tavLst>
                                    </p:anim>
                                    <p:anim calcmode="lin" valueType="num">
                                      <p:cBhvr>
                                        <p:cTn id="23" dur="200" fill="hold"/>
                                        <p:tgtEl>
                                          <p:spTgt spid="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uiExpand="0" advAuto="indefinite" build="whole" animBg="1"/>
      <p:bldP spid="36" grpId="1" uiExpand="0" advAuto="indefinite" build="whole" animBg="1"/>
      <p:bldP spid="37" grpId="2" uiExpand="0" advAuto="indefinite" build="whole" animBg="1"/>
      <p:bldP spid="38" grpId="3" uiExpand="0" advAuto="indefinite" build="whole" animBg="1"/>
    </p:bldLst>
  </p:timing>
</p:sld>
</file>

<file path=ppt/slides/slide2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pSp>
        <p:nvGrpSpPr>
          <p:cNvPr id="2" name="组合 1"/>
          <p:cNvGrpSpPr/>
          <p:nvPr/>
        </p:nvGrpSpPr>
        <p:grpSpPr>
          <a:xfrm flipH="1">
            <a:off x="-43815" y="0"/>
            <a:ext cx="12236450" cy="6893560"/>
            <a:chOff x="-69" y="0"/>
            <a:chExt cx="19270" cy="10856"/>
          </a:xfrm>
        </p:grpSpPr>
        <p:pic>
          <p:nvPicPr>
            <p:cNvPr id="3" name="图形" descr="E:\007千图网2\素材库\004扁平办公\简约质感孟菲斯创意清新图案形状背景.png简约质感孟菲斯创意清新图案形状背景"/>
            <p:cNvPicPr>
              <a:picLocks noChangeAspect="1"/>
            </p:cNvPicPr>
            <p:nvPr/>
          </p:nvPicPr>
          <p:blipFill>
            <a:blip r:embed="R54f30af9626c411d"/>
            <a:srcRect/>
            <a:stretch>
              <a:fillRect/>
            </a:stretch>
          </p:blipFill>
          <p:spPr>
            <a:xfrm rot="16200000" flipH="1" flipV="1">
              <a:off x="4138" y="-4207"/>
              <a:ext cx="10856" cy="19270"/>
            </a:xfrm>
            <a:prstGeom prst="rect"/>
          </p:spPr>
        </p:pic>
        <p:sp>
          <p:nvSpPr>
            <p:cNvPr id="6" name="图形"/>
            <p:cNvSpPr/>
            <p:nvPr/>
          </p:nvSpPr>
          <p:spPr>
            <a:xfrm>
              <a:off x="566" y="633"/>
              <a:ext cx="18000" cy="95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pic>
        <p:nvPicPr>
          <p:cNvPr id="4" name="图形" descr="C:/Users/Administrator/AppData/Local/Temp/picturecompress_20220322203158/output_1.pngoutput_1"/>
          <p:cNvPicPr>
            <a:picLocks noChangeAspect="1"/>
          </p:cNvPicPr>
          <p:nvPr/>
        </p:nvPicPr>
        <p:blipFill>
          <a:blip r:embed="R3438548c0dc64c46"/>
          <a:srcRect/>
          <a:stretch>
            <a:fillRect/>
          </a:stretch>
        </p:blipFill>
        <p:spPr>
          <a:xfrm>
            <a:off x="746760" y="965200"/>
            <a:ext cx="6137910" cy="5116830"/>
          </a:xfrm>
          <a:prstGeom prst="rect"/>
        </p:spPr>
      </p:pic>
      <p:grpSp>
        <p:nvGrpSpPr>
          <p:cNvPr id="5" name="组合 4"/>
          <p:cNvGrpSpPr/>
          <p:nvPr/>
        </p:nvGrpSpPr>
        <p:grpSpPr>
          <a:xfrm>
            <a:off x="6762115" y="1932305"/>
            <a:ext cx="2634615" cy="577850"/>
            <a:chOff x="3269" y="3914"/>
            <a:chExt cx="2913" cy="639"/>
          </a:xfrm>
        </p:grpSpPr>
        <p:sp>
          <p:nvSpPr>
            <p:cNvPr id="38" name="图形"/>
            <p:cNvSpPr/>
            <p:nvPr/>
          </p:nvSpPr>
          <p:spPr>
            <a:xfrm flipH="1">
              <a:off x="3817" y="3914"/>
              <a:ext cx="2365" cy="639"/>
            </a:xfrm>
            <a:prstGeom prst="roundRect">
              <a:avLst>
                <a:gd name="adj" fmla="val 50000"/>
              </a:avLst>
            </a:prstGeom>
            <a:noFill/>
            <a:ln>
              <a:solidFill>
                <a:schemeClr val="bg1"/>
              </a:solidFill>
            </a:ln>
            <a:effectLst>
              <a:outerShdw blurRad="88900" dir="2700000" dist="38100" algn="tl" rotWithShape="0">
                <a:schemeClr val="accent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9" name="图形"/>
            <p:cNvSpPr/>
            <p:nvPr/>
          </p:nvSpPr>
          <p:spPr>
            <a:xfrm flipH="1">
              <a:off x="3269" y="3914"/>
              <a:ext cx="1683" cy="639"/>
            </a:xfrm>
            <a:prstGeom prst="roundRect">
              <a:avLst>
                <a:gd name="adj" fmla="val 50000"/>
              </a:avLst>
            </a:prstGeom>
            <a:solidFill>
              <a:srgbClr val="FF3C6C"/>
            </a:solidFill>
            <a:ln>
              <a:solidFill>
                <a:schemeClr val="bg1"/>
              </a:solidFill>
            </a:ln>
            <a:effectLst>
              <a:outerShdw blurRad="38100" dir="2700000" dist="38100" algn="tl" rotWithShape="0">
                <a:srgbClr val="D1E4FA">
                  <a:alpha val="9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图形"/>
            <p:cNvSpPr txBox="1"/>
            <p:nvPr/>
          </p:nvSpPr>
          <p:spPr>
            <a:xfrm>
              <a:off x="3565" y="3994"/>
              <a:ext cx="1178"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bg1"/>
                  </a:solidFill>
                  <a:latin typeface="宋体"/>
                  <a:ea typeface="思源黑体 CN Bold" panose="020b0800000000000000" charset="-122"/>
                  <a:cs typeface="思源黑体 CN Normal" panose="020b0400000000000000" charset="-122"/>
                  <a:sym typeface="宋体"/>
                </a:rPr>
                <a:t>PART</a:t>
              </a:r>
              <a:endParaRPr lang="zh-CN" altLang="zh-CN" sz="2400">
                <a:solidFill>
                  <a:schemeClr val="bg1"/>
                </a:solidFill>
                <a:latin typeface="宋体"/>
                <a:ea typeface="思源黑体 CN Bold" panose="020b0800000000000000" charset="-122"/>
                <a:cs typeface="思源黑体 CN Normal" panose="020b0400000000000000" charset="-122"/>
                <a:sym typeface="宋体"/>
              </a:endParaRPr>
            </a:p>
          </p:txBody>
        </p:sp>
        <p:sp>
          <p:nvSpPr>
            <p:cNvPr id="8" name="图形"/>
            <p:cNvSpPr txBox="1"/>
            <p:nvPr/>
          </p:nvSpPr>
          <p:spPr>
            <a:xfrm>
              <a:off x="5040" y="3994"/>
              <a:ext cx="1013"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tx1">
                      <a:lumMod val="85000"/>
                      <a:lumOff val="15000"/>
                    </a:schemeClr>
                  </a:solidFill>
                  <a:latin typeface="宋体"/>
                  <a:ea typeface="思源黑体 CN Bold" panose="020b0800000000000000" charset="-122"/>
                  <a:cs typeface="思源黑体 CN Normal" panose="020b0400000000000000" charset="-122"/>
                  <a:sym typeface="宋体"/>
                </a:rPr>
                <a:t>8</a:t>
              </a:r>
            </a:p>
          </p:txBody>
        </p:sp>
      </p:grpSp>
      <p:sp>
        <p:nvSpPr>
          <p:cNvPr id="18448" name="图形"/>
          <p:cNvSpPr txBox="1"/>
          <p:nvPr/>
        </p:nvSpPr>
        <p:spPr>
          <a:xfrm>
            <a:off x="6647180" y="2684780"/>
            <a:ext cx="4584700" cy="2202815"/>
          </a:xfrm>
          <a:prstGeom prst="rect"/>
          <a:noFill/>
          <a:ln w="9525">
            <a:noFill/>
          </a:ln>
        </p:spPr>
        <p:txBody>
          <a:bodyPr wrap="square"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en-US" sz="54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未来发展</a:t>
            </a:r>
          </a:p>
        </p:txBody>
      </p:sp>
      <p:grpSp>
        <p:nvGrpSpPr>
          <p:cNvPr id="188" name="Group 187"/>
          <p:cNvGrpSpPr/>
          <p:nvPr/>
        </p:nvGrpSpPr>
        <p:grpSpPr>
          <a:xfrm rot="20340000" flipH="1">
            <a:off x="10708640" y="975360"/>
            <a:ext cx="532765" cy="583565"/>
            <a:chOff x="6010509" y="4578218"/>
            <a:chExt cx="880050" cy="901870"/>
          </a:xfrm>
          <a:solidFill>
            <a:schemeClr val="accent2"/>
          </a:solidFill>
        </p:grpSpPr>
        <p:sp>
          <p:nvSpPr>
            <p:cNvPr id="189" name="图形"/>
            <p:cNvSpPr>
              <a:spLocks noChangeArrowheads="1"/>
            </p:cNvSpPr>
            <p:nvPr/>
          </p:nvSpPr>
          <p:spPr>
            <a:xfrm>
              <a:off x="6480598" y="5195862"/>
              <a:ext cx="295172" cy="284226"/>
            </a:xfrm>
            <a:custGeom>
              <a:gdLst>
                <a:gd name="G0" fmla="+- 118 0 0"/>
                <a:gd name="G1" fmla="+- 118 0 0"/>
                <a:gd name="G2" fmla="+- 54 0 0"/>
                <a:gd name="G3" fmla="+- 1 0 0"/>
                <a:gd name="G4" fmla="+- 1 0 0"/>
                <a:gd name="G5" fmla="+- 1 0 0"/>
                <a:gd name="G6" fmla="+- 1 0 0"/>
                <a:gd name="G7" fmla="+- 1 0 0"/>
                <a:gd name="G8" fmla="+- 1 0 0"/>
                <a:gd name="G9" fmla="+- 1 0 0"/>
                <a:gd name="G10" fmla="+- 1 0 0"/>
                <a:gd name="G11" fmla="+- 1 0 0"/>
                <a:gd name="G12" fmla="+- 184 0 0"/>
                <a:gd name="G13" fmla="+- 118 0 0"/>
                <a:gd name="T0" fmla="*/ 0 w 247"/>
                <a:gd name="T1" fmla="*/ 26 h 237"/>
                <a:gd name="T2" fmla="*/ 0 w 247"/>
                <a:gd name="T3" fmla="*/ 26 h 237"/>
                <a:gd name="T4" fmla="*/ 27 w 247"/>
                <a:gd name="T5" fmla="*/ 0 h 237"/>
                <a:gd name="T6" fmla="*/ 55 w 247"/>
                <a:gd name="T7" fmla="*/ 26 h 237"/>
                <a:gd name="T8" fmla="*/ 27 w 247"/>
                <a:gd name="T9" fmla="*/ 53 h 237"/>
                <a:gd name="T10" fmla="*/ 0 w 247"/>
                <a:gd name="T11" fmla="*/ 26 h 237"/>
              </a:gdLst>
              <a:cxnLst>
                <a:cxn ang="0">
                  <a:pos x="T0" y="T1"/>
                </a:cxn>
                <a:cxn ang="0">
                  <a:pos x="T2" y="T3"/>
                </a:cxn>
                <a:cxn ang="0">
                  <a:pos x="T4" y="T5"/>
                </a:cxn>
                <a:cxn ang="0">
                  <a:pos x="T6" y="T7"/>
                </a:cxn>
                <a:cxn ang="0">
                  <a:pos x="T8" y="T9"/>
                </a:cxn>
                <a:cxn ang="0">
                  <a:pos x="T10" y="T11"/>
                </a:cxn>
              </a:cxnLst>
              <a:rect l="0" t="0" r="r" b="b"/>
              <a:pathLst>
                <a:path w="247" h="237">
                  <a:moveTo>
                    <a:pt x="0" y="118"/>
                  </a:moveTo>
                  <a:lnTo>
                    <a:pt x="0" y="118"/>
                  </a:lnTo>
                  <a:cubicBezTo>
                    <a:pt x="0" y="54"/>
                    <a:pt x="56" y="0"/>
                    <a:pt x="123" y="0"/>
                  </a:cubicBezTo>
                  <a:cubicBezTo>
                    <a:pt x="191" y="0"/>
                    <a:pt x="246" y="54"/>
                    <a:pt x="246" y="118"/>
                  </a:cubicBezTo>
                  <a:cubicBezTo>
                    <a:pt x="246" y="184"/>
                    <a:pt x="191" y="236"/>
                    <a:pt x="123" y="236"/>
                  </a:cubicBezTo>
                  <a:cubicBezTo>
                    <a:pt x="56" y="236"/>
                    <a:pt x="0" y="184"/>
                    <a:pt x="0" y="118"/>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0" name="图形"/>
            <p:cNvSpPr>
              <a:spLocks noChangeArrowheads="1"/>
            </p:cNvSpPr>
            <p:nvPr/>
          </p:nvSpPr>
          <p:spPr>
            <a:xfrm>
              <a:off x="6010509" y="4687536"/>
              <a:ext cx="393563" cy="377146"/>
            </a:xfrm>
            <a:custGeom>
              <a:gdLst>
                <a:gd name="G0" fmla="+- 155 0 0"/>
                <a:gd name="G1" fmla="+- 155 0 0"/>
                <a:gd name="G2" fmla="+- 69 0 0"/>
                <a:gd name="G3" fmla="+- 1 0 0"/>
                <a:gd name="G4" fmla="+- 1 0 0"/>
                <a:gd name="G5" fmla="+- 1 0 0"/>
                <a:gd name="G6" fmla="+- 1 0 0"/>
                <a:gd name="G7" fmla="+- 1 0 0"/>
                <a:gd name="G8" fmla="+- 1 0 0"/>
                <a:gd name="G9" fmla="+- 1 0 0"/>
                <a:gd name="G10" fmla="+- 1 0 0"/>
                <a:gd name="G11" fmla="+- 1 0 0"/>
                <a:gd name="G12" fmla="+- 242 0 0"/>
                <a:gd name="G13" fmla="+- 155 0 0"/>
                <a:gd name="T0" fmla="*/ 0 w 325"/>
                <a:gd name="T1" fmla="*/ 35 h 312"/>
                <a:gd name="T2" fmla="*/ 0 w 325"/>
                <a:gd name="T3" fmla="*/ 35 h 312"/>
                <a:gd name="T4" fmla="*/ 36 w 325"/>
                <a:gd name="T5" fmla="*/ 0 h 312"/>
                <a:gd name="T6" fmla="*/ 73 w 325"/>
                <a:gd name="T7" fmla="*/ 35 h 312"/>
                <a:gd name="T8" fmla="*/ 36 w 325"/>
                <a:gd name="T9" fmla="*/ 70 h 312"/>
                <a:gd name="T10" fmla="*/ 0 w 325"/>
                <a:gd name="T11" fmla="*/ 35 h 312"/>
              </a:gdLst>
              <a:cxnLst>
                <a:cxn ang="0">
                  <a:pos x="T0" y="T1"/>
                </a:cxn>
                <a:cxn ang="0">
                  <a:pos x="T2" y="T3"/>
                </a:cxn>
                <a:cxn ang="0">
                  <a:pos x="T4" y="T5"/>
                </a:cxn>
                <a:cxn ang="0">
                  <a:pos x="T6" y="T7"/>
                </a:cxn>
                <a:cxn ang="0">
                  <a:pos x="T8" y="T9"/>
                </a:cxn>
                <a:cxn ang="0">
                  <a:pos x="T10" y="T11"/>
                </a:cxn>
              </a:cxnLst>
              <a:rect l="0" t="0" r="r" b="b"/>
              <a:pathLst>
                <a:path w="325" h="312">
                  <a:moveTo>
                    <a:pt x="0" y="155"/>
                  </a:moveTo>
                  <a:lnTo>
                    <a:pt x="0" y="155"/>
                  </a:lnTo>
                  <a:cubicBezTo>
                    <a:pt x="0" y="69"/>
                    <a:pt x="72" y="0"/>
                    <a:pt x="162" y="0"/>
                  </a:cubicBezTo>
                  <a:cubicBezTo>
                    <a:pt x="251" y="0"/>
                    <a:pt x="324" y="69"/>
                    <a:pt x="324" y="155"/>
                  </a:cubicBezTo>
                  <a:cubicBezTo>
                    <a:pt x="324" y="242"/>
                    <a:pt x="251" y="311"/>
                    <a:pt x="162" y="311"/>
                  </a:cubicBezTo>
                  <a:cubicBezTo>
                    <a:pt x="72" y="311"/>
                    <a:pt x="0" y="242"/>
                    <a:pt x="0" y="155"/>
                  </a:cubicBezTo>
                </a:path>
              </a:pathLst>
            </a:custGeom>
            <a:solidFill>
              <a:srgbClr val="FF3C6C"/>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1" name="图形"/>
            <p:cNvSpPr>
              <a:spLocks noChangeArrowheads="1"/>
            </p:cNvSpPr>
            <p:nvPr/>
          </p:nvSpPr>
          <p:spPr>
            <a:xfrm>
              <a:off x="6666447" y="4578218"/>
              <a:ext cx="224112" cy="213169"/>
            </a:xfrm>
            <a:custGeom>
              <a:gdLst>
                <a:gd name="G0" fmla="+- 91 0 0"/>
                <a:gd name="G1" fmla="+- 91 0 0"/>
                <a:gd name="G2" fmla="+- 41 0 0"/>
                <a:gd name="G3" fmla="+- 1 0 0"/>
                <a:gd name="G4" fmla="+- 1 0 0"/>
                <a:gd name="G5" fmla="+- 1 0 0"/>
                <a:gd name="G6" fmla="+- 1 0 0"/>
                <a:gd name="G7" fmla="+- 1 0 0"/>
                <a:gd name="G8" fmla="+- 1 0 0"/>
                <a:gd name="G9" fmla="+- 1 0 0"/>
                <a:gd name="G10" fmla="+- 1 0 0"/>
                <a:gd name="G11" fmla="+- 1 0 0"/>
                <a:gd name="G12" fmla="+- 142 0 0"/>
                <a:gd name="G13" fmla="+- 91 0 0"/>
                <a:gd name="T0" fmla="*/ 0 w 190"/>
                <a:gd name="T1" fmla="*/ 20 h 183"/>
                <a:gd name="T2" fmla="*/ 0 w 190"/>
                <a:gd name="T3" fmla="*/ 20 h 183"/>
                <a:gd name="T4" fmla="*/ 21 w 190"/>
                <a:gd name="T5" fmla="*/ 0 h 183"/>
                <a:gd name="T6" fmla="*/ 42 w 190"/>
                <a:gd name="T7" fmla="*/ 20 h 183"/>
                <a:gd name="T8" fmla="*/ 21 w 190"/>
                <a:gd name="T9" fmla="*/ 40 h 183"/>
                <a:gd name="T10" fmla="*/ 0 w 190"/>
                <a:gd name="T11" fmla="*/ 20 h 183"/>
              </a:gdLst>
              <a:cxnLst>
                <a:cxn ang="0">
                  <a:pos x="T0" y="T1"/>
                </a:cxn>
                <a:cxn ang="0">
                  <a:pos x="T2" y="T3"/>
                </a:cxn>
                <a:cxn ang="0">
                  <a:pos x="T4" y="T5"/>
                </a:cxn>
                <a:cxn ang="0">
                  <a:pos x="T6" y="T7"/>
                </a:cxn>
                <a:cxn ang="0">
                  <a:pos x="T8" y="T9"/>
                </a:cxn>
                <a:cxn ang="0">
                  <a:pos x="T10" y="T11"/>
                </a:cxn>
              </a:cxnLst>
              <a:rect l="0" t="0" r="r" b="b"/>
              <a:pathLst>
                <a:path w="190" h="183">
                  <a:moveTo>
                    <a:pt x="0" y="91"/>
                  </a:moveTo>
                  <a:lnTo>
                    <a:pt x="0" y="91"/>
                  </a:lnTo>
                  <a:cubicBezTo>
                    <a:pt x="0" y="41"/>
                    <a:pt x="42" y="0"/>
                    <a:pt x="94" y="0"/>
                  </a:cubicBezTo>
                  <a:cubicBezTo>
                    <a:pt x="147" y="0"/>
                    <a:pt x="189" y="41"/>
                    <a:pt x="189" y="91"/>
                  </a:cubicBezTo>
                  <a:cubicBezTo>
                    <a:pt x="189" y="142"/>
                    <a:pt x="147" y="182"/>
                    <a:pt x="94" y="182"/>
                  </a:cubicBezTo>
                  <a:cubicBezTo>
                    <a:pt x="42" y="182"/>
                    <a:pt x="0" y="142"/>
                    <a:pt x="0" y="91"/>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9" name="图形"/>
          <p:cNvSpPr/>
          <p:nvPr/>
        </p:nvSpPr>
        <p:spPr>
          <a:xfrm>
            <a:off x="8564880" y="5072380"/>
            <a:ext cx="2667000" cy="101600"/>
          </a:xfrm>
          <a:prstGeom prst="roundRect">
            <a:avLst/>
          </a:prstGeom>
          <a:solidFill>
            <a:srgbClr val="FF3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spTree>
    <p:custDataLst>
      <p:tags r:id="R7d9eafe09761494e"/>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79" name="New picture"/>
          <p:cNvPicPr/>
          <p:nvPr/>
        </p:nvPicPr>
        <p:blipFill>
          <a:blip r:embed="Rd001ce74d1b8482e"/>
          <a:srcRect/>
          <a:stretch>
            <a:fillRect/>
          </a:stretch>
        </p:blipFill>
        <p:spPr>
          <a:xfrm rot="16200000" flipH="1" flipV="1">
            <a:off x="2627630" y="-2671445"/>
            <a:ext cx="6893560" cy="12236450"/>
          </a:xfrm>
          <a:prstGeom prst="rect"/>
          <a:ln>
            <a:noFill/>
          </a:ln>
        </p:spPr>
      </p:pic>
      <p:sp>
        <p:nvSpPr>
          <p:cNvPr id="80" name="圆角矩形 5"/>
          <p:cNvSpPr/>
          <p:nvPr userDrawn="1"/>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grpSp>
        <p:nvGrpSpPr>
          <p:cNvPr id="25" name="组合 24"/>
          <p:cNvGrpSpPr/>
          <p:nvPr/>
        </p:nvGrpSpPr>
        <p:grpSpPr>
          <a:xfrm>
            <a:off x="407353" y="476885"/>
            <a:ext cx="11501755" cy="645160"/>
            <a:chOff x="264" y="771"/>
            <a:chExt cx="18113" cy="1016"/>
          </a:xfrm>
        </p:grpSpPr>
        <p:sp>
          <p:nvSpPr>
            <p:cNvPr id="81"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82"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83"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未来发展</a:t>
              </a:r>
            </a:p>
          </p:txBody>
        </p:sp>
      </p:grpSp>
      <p:sp>
        <p:nvSpPr>
          <p:cNvPr id="37" name="椭圆 36"/>
          <p:cNvSpPr/>
          <p:nvPr/>
        </p:nvSpPr>
        <p:spPr>
          <a:xfrm>
            <a:off x="1209361" y="2094713"/>
            <a:ext cx="576622" cy="576785"/>
          </a:xfrm>
          <a:prstGeom prst="ellipse"/>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9pPr>
          </a:lstStyle>
          <a:p>
            <a:pPr algn="ctr"/>
            <a:r>
              <a:rPr lang="zh-CN" altLang="zh-CN" b="0" i="0" dirty="1">
                <a:latin typeface="宋体"/>
                <a:ea typeface="微软雅黑" pitchFamily="34" charset="-122"/>
                <a:sym typeface="宋体"/>
              </a:rPr>
              <a:t>1</a:t>
            </a:r>
          </a:p>
        </p:txBody>
      </p:sp>
      <p:cxnSp>
        <p:nvCxnSpPr>
          <p:cNvPr id="38" name="直接连接符 37"/>
          <p:cNvCxnSpPr/>
          <p:nvPr/>
        </p:nvCxnSpPr>
        <p:spPr>
          <a:xfrm>
            <a:off x="1773799" y="2361445"/>
            <a:ext cx="146441" cy="0"/>
          </a:xfrm>
          <a:prstGeom prst="line"/>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43" name="标题 11"/>
          <p:cNvSpPr txBox="1"/>
          <p:nvPr/>
        </p:nvSpPr>
        <p:spPr>
          <a:xfrm>
            <a:off x="1966537" y="2055965"/>
            <a:ext cx="4824885" cy="640720"/>
          </a:xfrm>
          <a:prstGeom prst="rect"/>
        </p:spPr>
        <p:txBody>
          <a:bodyPr wrap="square" anchor="ctr">
            <a:spAutoFit/>
          </a:bodyPr>
          <a:lstStyle>
            <a:defPPr>
              <a:defRPr lang="zh-CN"/>
            </a:defPPr>
            <a:lvl1pPr marL="0" algn="ctr" defTabSz="914400" rtl="0" eaLnBrk="1" latinLnBrk="0" hangingPunct="1">
              <a:spcBef>
                <a:spcPct val="0"/>
              </a:spcBef>
              <a:buNone/>
              <a:defRPr sz="4400" kern="1200">
                <a:solidFill>
                  <a:schemeClr val="tx1"/>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zh-CN" sz="1800" dirty="1">
                <a:solidFill>
                  <a:schemeClr val="tx1">
                    <a:lumMod val="85000"/>
                    <a:lumOff val="15000"/>
                  </a:schemeClr>
                </a:solidFill>
                <a:latin typeface="宋体"/>
                <a:ea typeface="微软雅黑" panose="020b0503020204020204" pitchFamily="34" charset="-122"/>
                <a:sym typeface="宋体"/>
              </a:rPr>
              <a:t>随着人们健康意识的不断提高和对饮用水品质的追求，未来饮用水市场仍有巨大的增长空间</a:t>
            </a:r>
          </a:p>
        </p:txBody>
      </p:sp>
      <p:sp>
        <p:nvSpPr>
          <p:cNvPr id="48" name="椭圆 47"/>
          <p:cNvSpPr/>
          <p:nvPr/>
        </p:nvSpPr>
        <p:spPr>
          <a:xfrm>
            <a:off x="1209362" y="3026665"/>
            <a:ext cx="576622" cy="576785"/>
          </a:xfrm>
          <a:prstGeom prst="ellipse"/>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9pPr>
          </a:lstStyle>
          <a:p>
            <a:pPr algn="ctr"/>
            <a:r>
              <a:rPr lang="zh-CN" altLang="zh-CN" b="0" i="0" dirty="1">
                <a:latin typeface="宋体"/>
                <a:ea typeface="微软雅黑" pitchFamily="34" charset="-122"/>
                <a:sym typeface="宋体"/>
              </a:rPr>
              <a:t>2</a:t>
            </a:r>
          </a:p>
        </p:txBody>
      </p:sp>
      <p:cxnSp>
        <p:nvCxnSpPr>
          <p:cNvPr id="49" name="直接连接符 48"/>
          <p:cNvCxnSpPr/>
          <p:nvPr/>
        </p:nvCxnSpPr>
        <p:spPr>
          <a:xfrm flipV="1">
            <a:off x="1773800" y="3291689"/>
            <a:ext cx="146440" cy="1708"/>
          </a:xfrm>
          <a:prstGeom prst="line"/>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50" name="标题 11"/>
          <p:cNvSpPr txBox="1"/>
          <p:nvPr/>
        </p:nvSpPr>
        <p:spPr>
          <a:xfrm>
            <a:off x="1966538" y="2850620"/>
            <a:ext cx="4824884" cy="915314"/>
          </a:xfrm>
          <a:prstGeom prst="rect"/>
        </p:spPr>
        <p:txBody>
          <a:bodyPr wrap="square" anchor="ctr">
            <a:spAutoFit/>
          </a:bodyPr>
          <a:lstStyle>
            <a:defPPr>
              <a:defRPr lang="zh-CN"/>
            </a:defPPr>
            <a:lvl1pPr marL="0" algn="ctr" defTabSz="914400" rtl="0" eaLnBrk="1" latinLnBrk="0" hangingPunct="1">
              <a:spcBef>
                <a:spcPct val="0"/>
              </a:spcBef>
              <a:buNone/>
              <a:defRPr sz="4400" kern="1200">
                <a:solidFill>
                  <a:schemeClr val="tx1"/>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zh-CN" sz="1800" dirty="1">
                <a:solidFill>
                  <a:schemeClr val="tx1">
                    <a:lumMod val="85000"/>
                    <a:lumOff val="15000"/>
                  </a:schemeClr>
                </a:solidFill>
                <a:latin typeface="宋体"/>
                <a:ea typeface="微软雅黑" panose="020b0503020204020204" pitchFamily="34" charset="-122"/>
                <a:sym typeface="宋体"/>
              </a:rPr>
              <a:t>作为饮用水行业的领军企业之一，农夫山泉将继续秉承"天然、健康"的理念，加大科技研发投入，不断提升产品品质和创新能力</a:t>
            </a:r>
          </a:p>
        </p:txBody>
      </p:sp>
      <p:sp>
        <p:nvSpPr>
          <p:cNvPr id="51" name="椭圆 50"/>
          <p:cNvSpPr/>
          <p:nvPr/>
        </p:nvSpPr>
        <p:spPr>
          <a:xfrm>
            <a:off x="1209362" y="3941963"/>
            <a:ext cx="576622" cy="576785"/>
          </a:xfrm>
          <a:prstGeom prst="ellipse"/>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9pPr>
          </a:lstStyle>
          <a:p>
            <a:pPr algn="ctr"/>
            <a:r>
              <a:rPr lang="zh-CN" altLang="zh-CN" b="0" i="0" dirty="1">
                <a:latin typeface="宋体"/>
                <a:ea typeface="微软雅黑" pitchFamily="34" charset="-122"/>
                <a:sym typeface="宋体"/>
              </a:rPr>
              <a:t>3</a:t>
            </a:r>
          </a:p>
        </p:txBody>
      </p:sp>
      <p:cxnSp>
        <p:nvCxnSpPr>
          <p:cNvPr id="52" name="直接连接符 51"/>
          <p:cNvCxnSpPr/>
          <p:nvPr/>
        </p:nvCxnSpPr>
        <p:spPr>
          <a:xfrm>
            <a:off x="1773800" y="4208695"/>
            <a:ext cx="146440" cy="0"/>
          </a:xfrm>
          <a:prstGeom prst="line"/>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53" name="标题 11"/>
          <p:cNvSpPr txBox="1"/>
          <p:nvPr/>
        </p:nvSpPr>
        <p:spPr>
          <a:xfrm>
            <a:off x="1966538" y="3765917"/>
            <a:ext cx="4824884" cy="915314"/>
          </a:xfrm>
          <a:prstGeom prst="rect"/>
        </p:spPr>
        <p:txBody>
          <a:bodyPr wrap="square" anchor="ctr">
            <a:spAutoFit/>
          </a:bodyPr>
          <a:lstStyle>
            <a:defPPr>
              <a:defRPr lang="zh-CN"/>
            </a:defPPr>
            <a:lvl1pPr marL="0" algn="ctr" defTabSz="914400" rtl="0" eaLnBrk="1" latinLnBrk="0" hangingPunct="1">
              <a:spcBef>
                <a:spcPct val="0"/>
              </a:spcBef>
              <a:buNone/>
              <a:defRPr sz="4400" kern="1200">
                <a:solidFill>
                  <a:schemeClr val="tx1"/>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zh-CN" sz="1800" dirty="1">
                <a:solidFill>
                  <a:schemeClr val="tx1">
                    <a:lumMod val="85000"/>
                    <a:lumOff val="15000"/>
                  </a:schemeClr>
                </a:solidFill>
                <a:latin typeface="宋体"/>
                <a:ea typeface="微软雅黑" panose="020b0503020204020204" pitchFamily="34" charset="-122"/>
                <a:sym typeface="宋体"/>
              </a:rPr>
              <a:t>同时，公司将进一步拓展市场布局，开拓新的销售渠道和业务领域，加强与国际合作伙伴的合作与交流，推动中国饮用水产业的健康发展</a:t>
            </a:r>
          </a:p>
        </p:txBody>
      </p:sp>
      <p:sp>
        <p:nvSpPr>
          <p:cNvPr id="54" name="椭圆 53"/>
          <p:cNvSpPr/>
          <p:nvPr/>
        </p:nvSpPr>
        <p:spPr>
          <a:xfrm>
            <a:off x="1209363" y="4840461"/>
            <a:ext cx="576622" cy="576785"/>
          </a:xfrm>
          <a:prstGeom prst="ellipse"/>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9pPr>
          </a:lstStyle>
          <a:p>
            <a:pPr algn="ctr"/>
            <a:r>
              <a:rPr lang="zh-CN" altLang="zh-CN" b="0" i="0" dirty="1">
                <a:latin typeface="宋体"/>
                <a:ea typeface="微软雅黑" pitchFamily="34" charset="-122"/>
                <a:sym typeface="宋体"/>
              </a:rPr>
              <a:t>4</a:t>
            </a:r>
          </a:p>
        </p:txBody>
      </p:sp>
      <p:cxnSp>
        <p:nvCxnSpPr>
          <p:cNvPr id="55" name="直接连接符 54"/>
          <p:cNvCxnSpPr/>
          <p:nvPr/>
        </p:nvCxnSpPr>
        <p:spPr>
          <a:xfrm>
            <a:off x="1773801" y="5107193"/>
            <a:ext cx="146439" cy="68311"/>
          </a:xfrm>
          <a:prstGeom prst="line"/>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56" name="标题 11"/>
          <p:cNvSpPr txBox="1"/>
          <p:nvPr/>
        </p:nvSpPr>
        <p:spPr>
          <a:xfrm>
            <a:off x="1966539" y="4801712"/>
            <a:ext cx="4824883" cy="640720"/>
          </a:xfrm>
          <a:prstGeom prst="rect"/>
        </p:spPr>
        <p:txBody>
          <a:bodyPr wrap="square" anchor="ctr">
            <a:spAutoFit/>
          </a:bodyPr>
          <a:lstStyle>
            <a:defPPr>
              <a:defRPr lang="zh-CN"/>
            </a:defPPr>
            <a:lvl1pPr marL="0" algn="ctr" defTabSz="914400" rtl="0" eaLnBrk="1" latinLnBrk="0" hangingPunct="1">
              <a:spcBef>
                <a:spcPct val="0"/>
              </a:spcBef>
              <a:buNone/>
              <a:defRPr sz="4400" kern="1200">
                <a:solidFill>
                  <a:schemeClr val="tx1"/>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zh-CN" sz="1800" dirty="1">
                <a:solidFill>
                  <a:schemeClr val="tx1">
                    <a:lumMod val="85000"/>
                    <a:lumOff val="15000"/>
                  </a:schemeClr>
                </a:solidFill>
                <a:latin typeface="宋体"/>
                <a:ea typeface="微软雅黑" panose="020b0503020204020204" pitchFamily="34" charset="-122"/>
                <a:sym typeface="宋体"/>
              </a:rPr>
              <a:t>此外，农夫山泉还将积极参与全球环保事业和可持续发展项目，为构建美好家园做出贡献</a:t>
            </a:r>
          </a:p>
        </p:txBody>
      </p:sp>
      <p:sp>
        <p:nvSpPr>
          <p:cNvPr id="57" name="Shape 1135"/>
          <p:cNvSpPr/>
          <p:nvPr/>
        </p:nvSpPr>
        <p:spPr>
          <a:xfrm rot="10800000">
            <a:off x="7421878" y="2057026"/>
            <a:ext cx="3270250" cy="3268662"/>
          </a:xfrm>
          <a:custGeom>
            <a:gdLst>
              <a:gd name="T0" fmla="*/ 1634893 w 21600"/>
              <a:gd name="T1" fmla="*/ 1634212 h 21600"/>
              <a:gd name="T2" fmla="*/ 1634893 w 21600"/>
              <a:gd name="T3" fmla="*/ 1634212 h 21600"/>
              <a:gd name="T4" fmla="*/ 1634893 w 21600"/>
              <a:gd name="T5" fmla="*/ 1634212 h 21600"/>
              <a:gd name="T6" fmla="*/ 1634893 w 21600"/>
              <a:gd name="T7" fmla="*/ 1634212 h 21600"/>
              <a:gd name="T8" fmla="*/ 0 60000 65536"/>
              <a:gd name="T9" fmla="*/ 5898240 60000 65536"/>
              <a:gd name="T10" fmla="*/ 11796480 60000 65536"/>
              <a:gd name="T11" fmla="*/ 17694720 60000 65536"/>
            </a:gdLst>
            <a:cxnLst>
              <a:cxn ang="T8">
                <a:pos x="T0" y="T1"/>
              </a:cxn>
              <a:cxn ang="T9">
                <a:pos x="T2" y="T3"/>
              </a:cxn>
              <a:cxn ang="T10">
                <a:pos x="T4" y="T5"/>
              </a:cxn>
              <a:cxn ang="T11">
                <a:pos x="T6" y="T7"/>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noFill/>
          <a:ln w="25400">
            <a:solidFill>
              <a:srgbClr val="7C5053"/>
            </a:solidFill>
            <a:miter lim="400000"/>
          </a:ln>
          <a:extLst>
            <a:ext uri="{909E8E84-426E-40DD-AFC4-6F175D3DCCD1}">
              <a14:hiddenFill xmlns:a14="http://schemas.microsoft.com/office/drawing/2010/main">
                <a:solidFill>
                  <a:srgbClr val="FFFFFF"/>
                </a:solidFill>
              </a14:hiddenFill>
            </a:ext>
          </a:extLst>
        </p:spPr>
        <p:txBody>
          <a:bodyPr lIns="38100" tIns="38100" rIns="38100" bIns="38100" anchor="ctr"/>
          <a:lstStyle>
            <a:defPPr>
              <a:defRPr lang="en-US"/>
            </a:defPPr>
            <a:lvl1pPr marL="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1pPr>
            <a:lvl2pPr marL="4572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2pPr>
            <a:lvl3pPr marL="9144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3pPr>
            <a:lvl4pPr marL="13716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4pPr>
            <a:lvl5pPr marL="18288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5pPr>
            <a:lvl6pPr marL="2286000" algn="l" defTabSz="914400" rtl="0" eaLnBrk="1" latinLnBrk="0" hangingPunct="1">
              <a:defRPr sz="1800" kern="1200">
                <a:solidFill>
                  <a:schemeClr val="tx1"/>
                </a:solidFill>
                <a:latin typeface="Calibri" panose="020f0502020204030204" pitchFamily="34" charset="0"/>
                <a:ea typeface="+mn-ea"/>
                <a:cs typeface="+mn-cs"/>
              </a:defRPr>
            </a:lvl6pPr>
            <a:lvl7pPr marL="2743200" algn="l" defTabSz="914400" rtl="0" eaLnBrk="1" latinLnBrk="0" hangingPunct="1">
              <a:defRPr sz="1800" kern="1200">
                <a:solidFill>
                  <a:schemeClr val="tx1"/>
                </a:solidFill>
                <a:latin typeface="Calibri" panose="020f0502020204030204" pitchFamily="34" charset="0"/>
                <a:ea typeface="+mn-ea"/>
                <a:cs typeface="+mn-cs"/>
              </a:defRPr>
            </a:lvl7pPr>
            <a:lvl8pPr marL="3200400" algn="l" defTabSz="914400" rtl="0" eaLnBrk="1" latinLnBrk="0" hangingPunct="1">
              <a:defRPr sz="1800"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p:txBody>
      </p:sp>
      <p:sp>
        <p:nvSpPr>
          <p:cNvPr id="58" name="Shape 1142"/>
          <p:cNvSpPr/>
          <p:nvPr/>
        </p:nvSpPr>
        <p:spPr>
          <a:xfrm rot="1790900">
            <a:off x="9090340" y="1834776"/>
            <a:ext cx="1382713" cy="1196975"/>
          </a:xfrm>
          <a:custGeom>
            <a:gdLst>
              <a:gd name="T0" fmla="*/ 690909 w 21600"/>
              <a:gd name="T1" fmla="*/ 598344 h 21600"/>
              <a:gd name="T2" fmla="*/ 690909 w 21600"/>
              <a:gd name="T3" fmla="*/ 598344 h 21600"/>
              <a:gd name="T4" fmla="*/ 690909 w 21600"/>
              <a:gd name="T5" fmla="*/ 598344 h 21600"/>
              <a:gd name="T6" fmla="*/ 690909 w 21600"/>
              <a:gd name="T7" fmla="*/ 598344 h 21600"/>
              <a:gd name="T8" fmla="*/ 0 60000 65536"/>
              <a:gd name="T9" fmla="*/ 5898240 60000 65536"/>
              <a:gd name="T10" fmla="*/ 11796480 60000 65536"/>
              <a:gd name="T11" fmla="*/ 17694720 60000 65536"/>
            </a:gd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rgbClr val="1C1F90"/>
          </a:solidFill>
          <a:ln>
            <a:noFill/>
          </a:ln>
        </p:spPr>
        <p:txBody>
          <a:bodyPr lIns="38100" tIns="38100" rIns="38100" bIns="38100" anchor="ctr"/>
          <a:lstStyle>
            <a:defPPr>
              <a:defRPr lang="en-US"/>
            </a:defPPr>
            <a:lvl1pPr marL="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1pPr>
            <a:lvl2pPr marL="4572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2pPr>
            <a:lvl3pPr marL="9144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3pPr>
            <a:lvl4pPr marL="13716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4pPr>
            <a:lvl5pPr marL="18288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5pPr>
            <a:lvl6pPr marL="2286000" algn="l" defTabSz="914400" rtl="0" eaLnBrk="1" latinLnBrk="0" hangingPunct="1">
              <a:defRPr sz="1800" kern="1200">
                <a:solidFill>
                  <a:schemeClr val="tx1"/>
                </a:solidFill>
                <a:latin typeface="Calibri" panose="020f0502020204030204" pitchFamily="34" charset="0"/>
                <a:ea typeface="+mn-ea"/>
                <a:cs typeface="+mn-cs"/>
              </a:defRPr>
            </a:lvl6pPr>
            <a:lvl7pPr marL="2743200" algn="l" defTabSz="914400" rtl="0" eaLnBrk="1" latinLnBrk="0" hangingPunct="1">
              <a:defRPr sz="1800" kern="1200">
                <a:solidFill>
                  <a:schemeClr val="tx1"/>
                </a:solidFill>
                <a:latin typeface="Calibri" panose="020f0502020204030204" pitchFamily="34" charset="0"/>
                <a:ea typeface="+mn-ea"/>
                <a:cs typeface="+mn-cs"/>
              </a:defRPr>
            </a:lvl7pPr>
            <a:lvl8pPr marL="3200400" algn="l" defTabSz="914400" rtl="0" eaLnBrk="1" latinLnBrk="0" hangingPunct="1">
              <a:defRPr sz="1800"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p:txBody>
      </p:sp>
      <p:sp>
        <p:nvSpPr>
          <p:cNvPr id="59" name="Shape 1145"/>
          <p:cNvSpPr/>
          <p:nvPr/>
        </p:nvSpPr>
        <p:spPr>
          <a:xfrm rot="1790900">
            <a:off x="9828528" y="3087313"/>
            <a:ext cx="1381125" cy="1196975"/>
          </a:xfrm>
          <a:custGeom>
            <a:gdLst>
              <a:gd name="T0" fmla="*/ 690914 w 21600"/>
              <a:gd name="T1" fmla="*/ 598351 h 21600"/>
              <a:gd name="T2" fmla="*/ 690914 w 21600"/>
              <a:gd name="T3" fmla="*/ 598351 h 21600"/>
              <a:gd name="T4" fmla="*/ 690914 w 21600"/>
              <a:gd name="T5" fmla="*/ 598351 h 21600"/>
              <a:gd name="T6" fmla="*/ 690914 w 21600"/>
              <a:gd name="T7" fmla="*/ 598351 h 21600"/>
              <a:gd name="T8" fmla="*/ 0 60000 65536"/>
              <a:gd name="T9" fmla="*/ 5898240 60000 65536"/>
              <a:gd name="T10" fmla="*/ 11796480 60000 65536"/>
              <a:gd name="T11" fmla="*/ 17694720 60000 65536"/>
            </a:gd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rgbClr val="0B0146"/>
          </a:solidFill>
          <a:ln>
            <a:noFill/>
          </a:ln>
        </p:spPr>
        <p:txBody>
          <a:bodyPr lIns="38100" tIns="38100" rIns="38100" bIns="38100" anchor="ctr"/>
          <a:lstStyle>
            <a:defPPr>
              <a:defRPr lang="en-US"/>
            </a:defPPr>
            <a:lvl1pPr marL="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1pPr>
            <a:lvl2pPr marL="4572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2pPr>
            <a:lvl3pPr marL="9144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3pPr>
            <a:lvl4pPr marL="13716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4pPr>
            <a:lvl5pPr marL="18288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5pPr>
            <a:lvl6pPr marL="2286000" algn="l" defTabSz="914400" rtl="0" eaLnBrk="1" latinLnBrk="0" hangingPunct="1">
              <a:defRPr sz="1800" kern="1200">
                <a:solidFill>
                  <a:schemeClr val="tx1"/>
                </a:solidFill>
                <a:latin typeface="Calibri" panose="020f0502020204030204" pitchFamily="34" charset="0"/>
                <a:ea typeface="+mn-ea"/>
                <a:cs typeface="+mn-cs"/>
              </a:defRPr>
            </a:lvl6pPr>
            <a:lvl7pPr marL="2743200" algn="l" defTabSz="914400" rtl="0" eaLnBrk="1" latinLnBrk="0" hangingPunct="1">
              <a:defRPr sz="1800" kern="1200">
                <a:solidFill>
                  <a:schemeClr val="tx1"/>
                </a:solidFill>
                <a:latin typeface="Calibri" panose="020f0502020204030204" pitchFamily="34" charset="0"/>
                <a:ea typeface="+mn-ea"/>
                <a:cs typeface="+mn-cs"/>
              </a:defRPr>
            </a:lvl7pPr>
            <a:lvl8pPr marL="3200400" algn="l" defTabSz="914400" rtl="0" eaLnBrk="1" latinLnBrk="0" hangingPunct="1">
              <a:defRPr sz="1800"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p:txBody>
      </p:sp>
      <p:sp>
        <p:nvSpPr>
          <p:cNvPr id="60" name="Shape 1148"/>
          <p:cNvSpPr/>
          <p:nvPr/>
        </p:nvSpPr>
        <p:spPr>
          <a:xfrm rot="1790900">
            <a:off x="9091928" y="4370013"/>
            <a:ext cx="1382712" cy="1196975"/>
          </a:xfrm>
          <a:custGeom>
            <a:gdLst>
              <a:gd name="T0" fmla="*/ 690914 w 21600"/>
              <a:gd name="T1" fmla="*/ 598343 h 21600"/>
              <a:gd name="T2" fmla="*/ 690914 w 21600"/>
              <a:gd name="T3" fmla="*/ 598343 h 21600"/>
              <a:gd name="T4" fmla="*/ 690914 w 21600"/>
              <a:gd name="T5" fmla="*/ 598343 h 21600"/>
              <a:gd name="T6" fmla="*/ 690914 w 21600"/>
              <a:gd name="T7" fmla="*/ 598343 h 21600"/>
              <a:gd name="T8" fmla="*/ 0 60000 65536"/>
              <a:gd name="T9" fmla="*/ 5898240 60000 65536"/>
              <a:gd name="T10" fmla="*/ 11796480 60000 65536"/>
              <a:gd name="T11" fmla="*/ 17694720 60000 65536"/>
            </a:gd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rgbClr val="1C1F90"/>
          </a:solidFill>
          <a:ln>
            <a:noFill/>
          </a:ln>
        </p:spPr>
        <p:txBody>
          <a:bodyPr lIns="38100" tIns="38100" rIns="38100" bIns="38100" anchor="ctr"/>
          <a:lstStyle>
            <a:defPPr>
              <a:defRPr lang="en-US"/>
            </a:defPPr>
            <a:lvl1pPr marL="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1pPr>
            <a:lvl2pPr marL="4572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2pPr>
            <a:lvl3pPr marL="9144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3pPr>
            <a:lvl4pPr marL="13716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4pPr>
            <a:lvl5pPr marL="18288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5pPr>
            <a:lvl6pPr marL="2286000" algn="l" defTabSz="914400" rtl="0" eaLnBrk="1" latinLnBrk="0" hangingPunct="1">
              <a:defRPr sz="1800" kern="1200">
                <a:solidFill>
                  <a:schemeClr val="tx1"/>
                </a:solidFill>
                <a:latin typeface="Calibri" panose="020f0502020204030204" pitchFamily="34" charset="0"/>
                <a:ea typeface="+mn-ea"/>
                <a:cs typeface="+mn-cs"/>
              </a:defRPr>
            </a:lvl6pPr>
            <a:lvl7pPr marL="2743200" algn="l" defTabSz="914400" rtl="0" eaLnBrk="1" latinLnBrk="0" hangingPunct="1">
              <a:defRPr sz="1800" kern="1200">
                <a:solidFill>
                  <a:schemeClr val="tx1"/>
                </a:solidFill>
                <a:latin typeface="Calibri" panose="020f0502020204030204" pitchFamily="34" charset="0"/>
                <a:ea typeface="+mn-ea"/>
                <a:cs typeface="+mn-cs"/>
              </a:defRPr>
            </a:lvl7pPr>
            <a:lvl8pPr marL="3200400" algn="l" defTabSz="914400" rtl="0" eaLnBrk="1" latinLnBrk="0" hangingPunct="1">
              <a:defRPr sz="1800"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p:txBody>
      </p:sp>
      <p:sp>
        <p:nvSpPr>
          <p:cNvPr id="61" name="Shape 1151"/>
          <p:cNvSpPr/>
          <p:nvPr/>
        </p:nvSpPr>
        <p:spPr>
          <a:xfrm rot="1790900">
            <a:off x="7644128" y="4355726"/>
            <a:ext cx="1381125" cy="1196975"/>
          </a:xfrm>
          <a:custGeom>
            <a:gdLst>
              <a:gd name="T0" fmla="*/ 690910 w 21600"/>
              <a:gd name="T1" fmla="*/ 598348 h 21600"/>
              <a:gd name="T2" fmla="*/ 690910 w 21600"/>
              <a:gd name="T3" fmla="*/ 598348 h 21600"/>
              <a:gd name="T4" fmla="*/ 690910 w 21600"/>
              <a:gd name="T5" fmla="*/ 598348 h 21600"/>
              <a:gd name="T6" fmla="*/ 690910 w 21600"/>
              <a:gd name="T7" fmla="*/ 598348 h 21600"/>
              <a:gd name="T8" fmla="*/ 0 60000 65536"/>
              <a:gd name="T9" fmla="*/ 5898240 60000 65536"/>
              <a:gd name="T10" fmla="*/ 11796480 60000 65536"/>
              <a:gd name="T11" fmla="*/ 17694720 60000 65536"/>
            </a:gd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rgbClr val="0B0146"/>
          </a:solidFill>
          <a:ln>
            <a:noFill/>
          </a:ln>
        </p:spPr>
        <p:txBody>
          <a:bodyPr lIns="38100" tIns="38100" rIns="38100" bIns="38100" anchor="ctr"/>
          <a:lstStyle>
            <a:defPPr>
              <a:defRPr lang="en-US"/>
            </a:defPPr>
            <a:lvl1pPr marL="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1pPr>
            <a:lvl2pPr marL="4572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2pPr>
            <a:lvl3pPr marL="9144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3pPr>
            <a:lvl4pPr marL="13716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4pPr>
            <a:lvl5pPr marL="18288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5pPr>
            <a:lvl6pPr marL="2286000" algn="l" defTabSz="914400" rtl="0" eaLnBrk="1" latinLnBrk="0" hangingPunct="1">
              <a:defRPr sz="1800" kern="1200">
                <a:solidFill>
                  <a:schemeClr val="tx1"/>
                </a:solidFill>
                <a:latin typeface="Calibri" panose="020f0502020204030204" pitchFamily="34" charset="0"/>
                <a:ea typeface="+mn-ea"/>
                <a:cs typeface="+mn-cs"/>
              </a:defRPr>
            </a:lvl6pPr>
            <a:lvl7pPr marL="2743200" algn="l" defTabSz="914400" rtl="0" eaLnBrk="1" latinLnBrk="0" hangingPunct="1">
              <a:defRPr sz="1800" kern="1200">
                <a:solidFill>
                  <a:schemeClr val="tx1"/>
                </a:solidFill>
                <a:latin typeface="Calibri" panose="020f0502020204030204" pitchFamily="34" charset="0"/>
                <a:ea typeface="+mn-ea"/>
                <a:cs typeface="+mn-cs"/>
              </a:defRPr>
            </a:lvl7pPr>
            <a:lvl8pPr marL="3200400" algn="l" defTabSz="914400" rtl="0" eaLnBrk="1" latinLnBrk="0" hangingPunct="1">
              <a:defRPr sz="1800"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p:txBody>
      </p:sp>
      <p:sp>
        <p:nvSpPr>
          <p:cNvPr id="62" name="Shape 1154"/>
          <p:cNvSpPr/>
          <p:nvPr/>
        </p:nvSpPr>
        <p:spPr>
          <a:xfrm rot="1790900">
            <a:off x="6901178" y="3112713"/>
            <a:ext cx="1381125" cy="1196975"/>
          </a:xfrm>
          <a:custGeom>
            <a:gdLst>
              <a:gd name="T0" fmla="*/ 690912 w 21600"/>
              <a:gd name="T1" fmla="*/ 598343 h 21600"/>
              <a:gd name="T2" fmla="*/ 690912 w 21600"/>
              <a:gd name="T3" fmla="*/ 598343 h 21600"/>
              <a:gd name="T4" fmla="*/ 690912 w 21600"/>
              <a:gd name="T5" fmla="*/ 598343 h 21600"/>
              <a:gd name="T6" fmla="*/ 690912 w 21600"/>
              <a:gd name="T7" fmla="*/ 598343 h 21600"/>
              <a:gd name="T8" fmla="*/ 0 60000 65536"/>
              <a:gd name="T9" fmla="*/ 5898240 60000 65536"/>
              <a:gd name="T10" fmla="*/ 11796480 60000 65536"/>
              <a:gd name="T11" fmla="*/ 17694720 60000 65536"/>
            </a:gd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rgbClr val="1C1F90"/>
          </a:solidFill>
          <a:ln>
            <a:noFill/>
          </a:ln>
        </p:spPr>
        <p:txBody>
          <a:bodyPr lIns="38100" tIns="38100" rIns="38100" bIns="38100" anchor="ctr"/>
          <a:lstStyle>
            <a:defPPr>
              <a:defRPr lang="en-US"/>
            </a:defPPr>
            <a:lvl1pPr marL="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1pPr>
            <a:lvl2pPr marL="4572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2pPr>
            <a:lvl3pPr marL="9144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3pPr>
            <a:lvl4pPr marL="13716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4pPr>
            <a:lvl5pPr marL="18288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5pPr>
            <a:lvl6pPr marL="2286000" algn="l" defTabSz="914400" rtl="0" eaLnBrk="1" latinLnBrk="0" hangingPunct="1">
              <a:defRPr sz="1800" kern="1200">
                <a:solidFill>
                  <a:schemeClr val="tx1"/>
                </a:solidFill>
                <a:latin typeface="Calibri" panose="020f0502020204030204" pitchFamily="34" charset="0"/>
                <a:ea typeface="+mn-ea"/>
                <a:cs typeface="+mn-cs"/>
              </a:defRPr>
            </a:lvl6pPr>
            <a:lvl7pPr marL="2743200" algn="l" defTabSz="914400" rtl="0" eaLnBrk="1" latinLnBrk="0" hangingPunct="1">
              <a:defRPr sz="1800" kern="1200">
                <a:solidFill>
                  <a:schemeClr val="tx1"/>
                </a:solidFill>
                <a:latin typeface="Calibri" panose="020f0502020204030204" pitchFamily="34" charset="0"/>
                <a:ea typeface="+mn-ea"/>
                <a:cs typeface="+mn-cs"/>
              </a:defRPr>
            </a:lvl7pPr>
            <a:lvl8pPr marL="3200400" algn="l" defTabSz="914400" rtl="0" eaLnBrk="1" latinLnBrk="0" hangingPunct="1">
              <a:defRPr sz="1800"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p:txBody>
      </p:sp>
      <p:sp>
        <p:nvSpPr>
          <p:cNvPr id="63" name="Shape 1157"/>
          <p:cNvSpPr/>
          <p:nvPr/>
        </p:nvSpPr>
        <p:spPr>
          <a:xfrm rot="1790900">
            <a:off x="7636190" y="1830013"/>
            <a:ext cx="1382713" cy="1196975"/>
          </a:xfrm>
          <a:custGeom>
            <a:gdLst>
              <a:gd name="T0" fmla="*/ 690912 w 21600"/>
              <a:gd name="T1" fmla="*/ 598351 h 21600"/>
              <a:gd name="T2" fmla="*/ 690912 w 21600"/>
              <a:gd name="T3" fmla="*/ 598351 h 21600"/>
              <a:gd name="T4" fmla="*/ 690912 w 21600"/>
              <a:gd name="T5" fmla="*/ 598351 h 21600"/>
              <a:gd name="T6" fmla="*/ 690912 w 21600"/>
              <a:gd name="T7" fmla="*/ 598351 h 21600"/>
              <a:gd name="T8" fmla="*/ 0 60000 65536"/>
              <a:gd name="T9" fmla="*/ 5898240 60000 65536"/>
              <a:gd name="T10" fmla="*/ 11796480 60000 65536"/>
              <a:gd name="T11" fmla="*/ 17694720 60000 65536"/>
            </a:gd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rgbClr val="0B0146"/>
          </a:solidFill>
          <a:ln>
            <a:noFill/>
          </a:ln>
        </p:spPr>
        <p:txBody>
          <a:bodyPr lIns="38100" tIns="38100" rIns="38100" bIns="38100" anchor="ctr"/>
          <a:lstStyle>
            <a:defPPr>
              <a:defRPr lang="en-US"/>
            </a:defPPr>
            <a:lvl1pPr marL="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1pPr>
            <a:lvl2pPr marL="4572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2pPr>
            <a:lvl3pPr marL="9144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3pPr>
            <a:lvl4pPr marL="13716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4pPr>
            <a:lvl5pPr marL="18288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5pPr>
            <a:lvl6pPr marL="2286000" algn="l" defTabSz="914400" rtl="0" eaLnBrk="1" latinLnBrk="0" hangingPunct="1">
              <a:defRPr sz="1800" kern="1200">
                <a:solidFill>
                  <a:schemeClr val="tx1"/>
                </a:solidFill>
                <a:latin typeface="Calibri" panose="020f0502020204030204" pitchFamily="34" charset="0"/>
                <a:ea typeface="+mn-ea"/>
                <a:cs typeface="+mn-cs"/>
              </a:defRPr>
            </a:lvl6pPr>
            <a:lvl7pPr marL="2743200" algn="l" defTabSz="914400" rtl="0" eaLnBrk="1" latinLnBrk="0" hangingPunct="1">
              <a:defRPr sz="1800" kern="1200">
                <a:solidFill>
                  <a:schemeClr val="tx1"/>
                </a:solidFill>
                <a:latin typeface="Calibri" panose="020f0502020204030204" pitchFamily="34" charset="0"/>
                <a:ea typeface="+mn-ea"/>
                <a:cs typeface="+mn-cs"/>
              </a:defRPr>
            </a:lvl7pPr>
            <a:lvl8pPr marL="3200400" algn="l" defTabSz="914400" rtl="0" eaLnBrk="1" latinLnBrk="0" hangingPunct="1">
              <a:defRPr sz="1800"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p:txBody>
      </p:sp>
      <p:sp>
        <p:nvSpPr>
          <p:cNvPr id="64" name="Text Placeholder 2"/>
          <p:cNvSpPr>
            <a:spLocks noGrp="1"/>
          </p:cNvSpPr>
          <p:nvPr/>
        </p:nvSpPr>
        <p:spPr>
          <a:xfrm>
            <a:off x="7734615" y="1763338"/>
            <a:ext cx="1190625" cy="1381125"/>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normAutofit/>
          </a:bodyPr>
          <a:lstStyle>
            <a:defPPr>
              <a:defRPr lang="zh-CN"/>
            </a:defPPr>
            <a:lvl1pPr marL="0" indent="0" algn="l" defTabSz="914400" fontAlgn="base" rtl="0" eaLnBrk="1" latinLnBrk="0" hangingPunct="1">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defTabSz="914400" fontAlgn="base" rtl="0" eaLnBrk="1" latinLnBrk="0" hangingPunct="1">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defTabSz="914400" fontAlgn="base" rtl="0" eaLnBrk="1" latinLnBrk="0" hangingPunct="1">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4pPr>
            <a:lvl5pPr marL="18288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p:txBody>
      </p:sp>
      <p:sp>
        <p:nvSpPr>
          <p:cNvPr id="65" name="Text Placeholder 2"/>
          <p:cNvSpPr>
            <a:spLocks noGrp="1"/>
          </p:cNvSpPr>
          <p:nvPr/>
        </p:nvSpPr>
        <p:spPr>
          <a:xfrm>
            <a:off x="9190353" y="1776038"/>
            <a:ext cx="1190625" cy="1381125"/>
          </a:xfrm>
          <a:prstGeom prst="rect"/>
          <a:noFill/>
          <a:ln>
            <a:noFill/>
          </a:ln>
        </p:spPr>
        <p:txBody>
          <a:bodyPr vert="horz" wrap="square" lIns="0" tIns="45720" rIns="0" bIns="45720" numCol="1" anchor="ctr" anchorCtr="0" compatLnSpc="1">
            <a:prstTxWarp prst="textNoShape"/>
            <a:normAutofit/>
          </a:bodyPr>
          <a:lstStyle>
            <a:defPPr>
              <a:defRPr lang="zh-CN"/>
            </a:defPPr>
            <a:lvl1pPr marL="0" indent="0" algn="l" defTabSz="914400" fontAlgn="base" rtl="0" eaLnBrk="1" latinLnBrk="0" hangingPunct="1">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defTabSz="914400" fontAlgn="base" rtl="0" eaLnBrk="1" latinLnBrk="0" hangingPunct="1">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defTabSz="914400" fontAlgn="base" rtl="0" eaLnBrk="1" latinLnBrk="0" hangingPunct="1">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4pPr>
            <a:lvl5pPr marL="18288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p:txBody>
      </p:sp>
      <p:sp>
        <p:nvSpPr>
          <p:cNvPr id="66" name="Text Placeholder 2"/>
          <p:cNvSpPr>
            <a:spLocks noGrp="1"/>
          </p:cNvSpPr>
          <p:nvPr/>
        </p:nvSpPr>
        <p:spPr>
          <a:xfrm>
            <a:off x="9923778" y="3031751"/>
            <a:ext cx="1190625" cy="1381125"/>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normAutofit/>
          </a:bodyPr>
          <a:lstStyle>
            <a:defPPr>
              <a:defRPr lang="zh-CN"/>
            </a:defPPr>
            <a:lvl1pPr marL="0" indent="0" algn="l" defTabSz="914400" fontAlgn="base" rtl="0" eaLnBrk="1" latinLnBrk="0" hangingPunct="1">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defTabSz="914400" fontAlgn="base" rtl="0" eaLnBrk="1" latinLnBrk="0" hangingPunct="1">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defTabSz="914400" fontAlgn="base" rtl="0" eaLnBrk="1" latinLnBrk="0" hangingPunct="1">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4pPr>
            <a:lvl5pPr marL="18288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p:txBody>
      </p:sp>
      <p:sp>
        <p:nvSpPr>
          <p:cNvPr id="67" name="Text Placeholder 2"/>
          <p:cNvSpPr>
            <a:spLocks noGrp="1"/>
          </p:cNvSpPr>
          <p:nvPr/>
        </p:nvSpPr>
        <p:spPr>
          <a:xfrm>
            <a:off x="9190353" y="4312863"/>
            <a:ext cx="1190625" cy="1381125"/>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normAutofit/>
          </a:bodyPr>
          <a:lstStyle>
            <a:defPPr>
              <a:defRPr lang="zh-CN"/>
            </a:defPPr>
            <a:lvl1pPr marL="0" indent="0" algn="l" defTabSz="914400" fontAlgn="base" rtl="0" eaLnBrk="1" latinLnBrk="0" hangingPunct="1">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defTabSz="914400" fontAlgn="base" rtl="0" eaLnBrk="1" latinLnBrk="0" hangingPunct="1">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defTabSz="914400" fontAlgn="base" rtl="0" eaLnBrk="1" latinLnBrk="0" hangingPunct="1">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4pPr>
            <a:lvl5pPr marL="18288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p:txBody>
      </p:sp>
      <p:sp>
        <p:nvSpPr>
          <p:cNvPr id="68" name="Text Placeholder 2"/>
          <p:cNvSpPr>
            <a:spLocks noGrp="1"/>
          </p:cNvSpPr>
          <p:nvPr/>
        </p:nvSpPr>
        <p:spPr>
          <a:xfrm>
            <a:off x="7737790" y="4306513"/>
            <a:ext cx="1190625" cy="1381125"/>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normAutofit/>
          </a:bodyPr>
          <a:lstStyle>
            <a:defPPr>
              <a:defRPr lang="zh-CN"/>
            </a:defPPr>
            <a:lvl1pPr marL="0" indent="0" algn="l" defTabSz="914400" fontAlgn="base" rtl="0" eaLnBrk="1" latinLnBrk="0" hangingPunct="1">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defTabSz="914400" fontAlgn="base" rtl="0" eaLnBrk="1" latinLnBrk="0" hangingPunct="1">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defTabSz="914400" fontAlgn="base" rtl="0" eaLnBrk="1" latinLnBrk="0" hangingPunct="1">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4pPr>
            <a:lvl5pPr marL="18288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p:txBody>
      </p:sp>
      <p:sp>
        <p:nvSpPr>
          <p:cNvPr id="69" name="Text Placeholder 2"/>
          <p:cNvSpPr>
            <a:spLocks noGrp="1"/>
          </p:cNvSpPr>
          <p:nvPr/>
        </p:nvSpPr>
        <p:spPr>
          <a:xfrm>
            <a:off x="6990078" y="3057151"/>
            <a:ext cx="1190625" cy="1381125"/>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normAutofit/>
          </a:bodyPr>
          <a:lstStyle>
            <a:defPPr>
              <a:defRPr lang="zh-CN"/>
            </a:defPPr>
            <a:lvl1pPr marL="0" indent="0" algn="l" defTabSz="914400" fontAlgn="base" rtl="0" eaLnBrk="1" latinLnBrk="0" hangingPunct="1">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defTabSz="914400" fontAlgn="base" rtl="0" eaLnBrk="1" latinLnBrk="0" hangingPunct="1">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defTabSz="914400" fontAlgn="base" rtl="0" eaLnBrk="1" latinLnBrk="0" hangingPunct="1">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4pPr>
            <a:lvl5pPr marL="18288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p:txBody>
      </p:sp>
      <p:sp>
        <p:nvSpPr>
          <p:cNvPr id="70" name="Shape 1139"/>
          <p:cNvSpPr/>
          <p:nvPr/>
        </p:nvSpPr>
        <p:spPr>
          <a:xfrm rot="1790900">
            <a:off x="8331515" y="3058738"/>
            <a:ext cx="1484313" cy="1285875"/>
          </a:xfrm>
          <a:custGeom>
            <a:gdLst>
              <a:gd name="T0" fmla="*/ 742249 w 21600"/>
              <a:gd name="T1" fmla="*/ 642811 h 21600"/>
              <a:gd name="T2" fmla="*/ 742249 w 21600"/>
              <a:gd name="T3" fmla="*/ 642811 h 21600"/>
              <a:gd name="T4" fmla="*/ 742249 w 21600"/>
              <a:gd name="T5" fmla="*/ 642811 h 21600"/>
              <a:gd name="T6" fmla="*/ 742249 w 21600"/>
              <a:gd name="T7" fmla="*/ 642811 h 21600"/>
              <a:gd name="T8" fmla="*/ 0 60000 65536"/>
              <a:gd name="T9" fmla="*/ 5898240 60000 65536"/>
              <a:gd name="T10" fmla="*/ 11796480 60000 65536"/>
              <a:gd name="T11" fmla="*/ 17694720 60000 65536"/>
            </a:gd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rgbClr val="0B0146"/>
          </a:solidFill>
          <a:ln>
            <a:noFill/>
          </a:ln>
        </p:spPr>
        <p:txBody>
          <a:bodyPr lIns="38100" tIns="38100" rIns="38100" bIns="38100" anchor="ctr"/>
          <a:lstStyle>
            <a:defPPr>
              <a:defRPr lang="en-US"/>
            </a:defPPr>
            <a:lvl1pPr marL="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1pPr>
            <a:lvl2pPr marL="4572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2pPr>
            <a:lvl3pPr marL="9144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3pPr>
            <a:lvl4pPr marL="13716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4pPr>
            <a:lvl5pPr marL="1828800" algn="l" defTabSz="914400" fontAlgn="base" rtl="0" eaLnBrk="0" latinLnBrk="0" hangingPunct="0">
              <a:spcBef>
                <a:spcPct val="0"/>
              </a:spcBef>
              <a:spcAft>
                <a:spcPct val="0"/>
              </a:spcAft>
              <a:defRPr sz="1800" kern="1200">
                <a:solidFill>
                  <a:schemeClr val="tx1"/>
                </a:solidFill>
                <a:latin typeface="Calibri" panose="020f0502020204030204" pitchFamily="34" charset="0"/>
                <a:ea typeface="+mn-ea"/>
                <a:cs typeface="+mn-cs"/>
              </a:defRPr>
            </a:lvl5pPr>
            <a:lvl6pPr marL="2286000" algn="l" defTabSz="914400" rtl="0" eaLnBrk="1" latinLnBrk="0" hangingPunct="1">
              <a:defRPr sz="1800" kern="1200">
                <a:solidFill>
                  <a:schemeClr val="tx1"/>
                </a:solidFill>
                <a:latin typeface="Calibri" panose="020f0502020204030204" pitchFamily="34" charset="0"/>
                <a:ea typeface="+mn-ea"/>
                <a:cs typeface="+mn-cs"/>
              </a:defRPr>
            </a:lvl6pPr>
            <a:lvl7pPr marL="2743200" algn="l" defTabSz="914400" rtl="0" eaLnBrk="1" latinLnBrk="0" hangingPunct="1">
              <a:defRPr sz="1800" kern="1200">
                <a:solidFill>
                  <a:schemeClr val="tx1"/>
                </a:solidFill>
                <a:latin typeface="Calibri" panose="020f0502020204030204" pitchFamily="34" charset="0"/>
                <a:ea typeface="+mn-ea"/>
                <a:cs typeface="+mn-cs"/>
              </a:defRPr>
            </a:lvl7pPr>
            <a:lvl8pPr marL="3200400" algn="l" defTabSz="914400" rtl="0" eaLnBrk="1" latinLnBrk="0" hangingPunct="1">
              <a:defRPr sz="1800"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p:txBody>
      </p:sp>
      <p:sp>
        <p:nvSpPr>
          <p:cNvPr id="71" name="Text Placeholder 2"/>
          <p:cNvSpPr>
            <a:spLocks noGrp="1"/>
          </p:cNvSpPr>
          <p:nvPr/>
        </p:nvSpPr>
        <p:spPr>
          <a:xfrm>
            <a:off x="8442640" y="2965076"/>
            <a:ext cx="1271588" cy="1462087"/>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normAutofit/>
          </a:bodyPr>
          <a:lstStyle>
            <a:defPPr>
              <a:defRPr lang="zh-CN"/>
            </a:defPPr>
            <a:lvl1pPr marL="0" indent="0" algn="l" defTabSz="914400" fontAlgn="base" rtl="0" eaLnBrk="1" latinLnBrk="0" hangingPunct="1">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defTabSz="914400" fontAlgn="base" rtl="0" eaLnBrk="1" latinLnBrk="0" hangingPunct="1">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defTabSz="914400" fontAlgn="base" rtl="0" eaLnBrk="1" latinLnBrk="0" hangingPunct="1">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4pPr>
            <a:lvl5pPr marL="1828800" indent="0" algn="l" defTabSz="914400" fontAlgn="base" rtl="0" eaLnBrk="1" latinLnBrk="0"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p:txBody>
      </p:sp>
      <p:sp>
        <p:nvSpPr>
          <p:cNvPr id="72" name="Freeform 250"/>
          <p:cNvSpPr/>
          <p:nvPr/>
        </p:nvSpPr>
        <p:spPr>
          <a:xfrm>
            <a:off x="10409553" y="3484981"/>
            <a:ext cx="217488" cy="401638"/>
          </a:xfrm>
          <a:custGeom>
            <a:gdLst>
              <a:gd name="T0" fmla="*/ 57 w 137"/>
              <a:gd name="T1" fmla="*/ 0 h 253"/>
              <a:gd name="T2" fmla="*/ 124 w 137"/>
              <a:gd name="T3" fmla="*/ 0 h 253"/>
              <a:gd name="T4" fmla="*/ 124 w 137"/>
              <a:gd name="T5" fmla="*/ 39 h 253"/>
              <a:gd name="T6" fmla="*/ 111 w 137"/>
              <a:gd name="T7" fmla="*/ 39 h 253"/>
              <a:gd name="T8" fmla="*/ 137 w 137"/>
              <a:gd name="T9" fmla="*/ 208 h 253"/>
              <a:gd name="T10" fmla="*/ 93 w 137"/>
              <a:gd name="T11" fmla="*/ 253 h 253"/>
              <a:gd name="T12" fmla="*/ 44 w 137"/>
              <a:gd name="T13" fmla="*/ 210 h 253"/>
              <a:gd name="T14" fmla="*/ 60 w 137"/>
              <a:gd name="T15" fmla="*/ 117 h 253"/>
              <a:gd name="T16" fmla="*/ 11 w 137"/>
              <a:gd name="T17" fmla="*/ 159 h 253"/>
              <a:gd name="T18" fmla="*/ 0 w 137"/>
              <a:gd name="T19" fmla="*/ 142 h 253"/>
              <a:gd name="T20" fmla="*/ 66 w 137"/>
              <a:gd name="T21" fmla="*/ 71 h 253"/>
              <a:gd name="T22" fmla="*/ 71 w 137"/>
              <a:gd name="T23" fmla="*/ 39 h 253"/>
              <a:gd name="T24" fmla="*/ 57 w 137"/>
              <a:gd name="T25" fmla="*/ 39 h 253"/>
              <a:gd name="T26" fmla="*/ 57 w 137"/>
              <a:gd name="T27" fmla="*/ 0 h 2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7" h="253">
                <a:moveTo>
                  <a:pt x="57" y="0"/>
                </a:moveTo>
                <a:lnTo>
                  <a:pt x="124" y="0"/>
                </a:lnTo>
                <a:lnTo>
                  <a:pt x="124" y="39"/>
                </a:lnTo>
                <a:lnTo>
                  <a:pt x="111" y="39"/>
                </a:lnTo>
                <a:lnTo>
                  <a:pt x="137" y="208"/>
                </a:lnTo>
                <a:lnTo>
                  <a:pt x="93" y="253"/>
                </a:lnTo>
                <a:lnTo>
                  <a:pt x="44" y="210"/>
                </a:lnTo>
                <a:lnTo>
                  <a:pt x="60" y="117"/>
                </a:lnTo>
                <a:lnTo>
                  <a:pt x="11" y="159"/>
                </a:lnTo>
                <a:lnTo>
                  <a:pt x="0" y="142"/>
                </a:lnTo>
                <a:lnTo>
                  <a:pt x="66" y="71"/>
                </a:lnTo>
                <a:lnTo>
                  <a:pt x="71" y="39"/>
                </a:lnTo>
                <a:lnTo>
                  <a:pt x="57" y="39"/>
                </a:lnTo>
                <a:lnTo>
                  <a:pt x="57" y="0"/>
                </a:lnTo>
                <a:close/>
              </a:path>
            </a:pathLst>
          </a:custGeom>
          <a:solidFill>
            <a:schemeClr val="bg1"/>
          </a:solidFill>
          <a:ln>
            <a:noFill/>
          </a:ln>
        </p:spPr>
        <p:txBody>
          <a:bodyPr vert="horz" wrap="square" lIns="91440" tIns="45720" rIns="91440" bIns="45720" numCol="1" anchor="t" anchorCtr="0" compatLnSpc="1">
            <a:prstTxWarp prst="textNoShape"/>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3" name="Freeform 277"/>
          <p:cNvSpPr>
            <a:spLocks noEditPoints="1"/>
          </p:cNvSpPr>
          <p:nvPr/>
        </p:nvSpPr>
        <p:spPr>
          <a:xfrm>
            <a:off x="7385670" y="3478634"/>
            <a:ext cx="271463" cy="373063"/>
          </a:xfrm>
          <a:custGeom>
            <a:gdLst>
              <a:gd name="T0" fmla="*/ 8 w 77"/>
              <a:gd name="T1" fmla="*/ 0 h 106"/>
              <a:gd name="T2" fmla="*/ 64 w 77"/>
              <a:gd name="T3" fmla="*/ 0 h 106"/>
              <a:gd name="T4" fmla="*/ 73 w 77"/>
              <a:gd name="T5" fmla="*/ 9 h 106"/>
              <a:gd name="T6" fmla="*/ 73 w 77"/>
              <a:gd name="T7" fmla="*/ 62 h 106"/>
              <a:gd name="T8" fmla="*/ 63 w 77"/>
              <a:gd name="T9" fmla="*/ 60 h 106"/>
              <a:gd name="T10" fmla="*/ 63 w 77"/>
              <a:gd name="T11" fmla="*/ 56 h 106"/>
              <a:gd name="T12" fmla="*/ 63 w 77"/>
              <a:gd name="T13" fmla="*/ 11 h 106"/>
              <a:gd name="T14" fmla="*/ 9 w 77"/>
              <a:gd name="T15" fmla="*/ 11 h 106"/>
              <a:gd name="T16" fmla="*/ 9 w 77"/>
              <a:gd name="T17" fmla="*/ 87 h 106"/>
              <a:gd name="T18" fmla="*/ 36 w 77"/>
              <a:gd name="T19" fmla="*/ 87 h 106"/>
              <a:gd name="T20" fmla="*/ 40 w 77"/>
              <a:gd name="T21" fmla="*/ 96 h 106"/>
              <a:gd name="T22" fmla="*/ 8 w 77"/>
              <a:gd name="T23" fmla="*/ 96 h 106"/>
              <a:gd name="T24" fmla="*/ 0 w 77"/>
              <a:gd name="T25" fmla="*/ 88 h 106"/>
              <a:gd name="T26" fmla="*/ 0 w 77"/>
              <a:gd name="T27" fmla="*/ 9 h 106"/>
              <a:gd name="T28" fmla="*/ 8 w 77"/>
              <a:gd name="T29" fmla="*/ 0 h 106"/>
              <a:gd name="T30" fmla="*/ 16 w 77"/>
              <a:gd name="T31" fmla="*/ 47 h 106"/>
              <a:gd name="T32" fmla="*/ 16 w 77"/>
              <a:gd name="T33" fmla="*/ 54 h 106"/>
              <a:gd name="T34" fmla="*/ 36 w 77"/>
              <a:gd name="T35" fmla="*/ 54 h 106"/>
              <a:gd name="T36" fmla="*/ 36 w 77"/>
              <a:gd name="T37" fmla="*/ 47 h 106"/>
              <a:gd name="T38" fmla="*/ 16 w 77"/>
              <a:gd name="T39" fmla="*/ 47 h 106"/>
              <a:gd name="T40" fmla="*/ 16 w 77"/>
              <a:gd name="T41" fmla="*/ 34 h 106"/>
              <a:gd name="T42" fmla="*/ 16 w 77"/>
              <a:gd name="T43" fmla="*/ 41 h 106"/>
              <a:gd name="T44" fmla="*/ 36 w 77"/>
              <a:gd name="T45" fmla="*/ 41 h 106"/>
              <a:gd name="T46" fmla="*/ 36 w 77"/>
              <a:gd name="T47" fmla="*/ 34 h 106"/>
              <a:gd name="T48" fmla="*/ 16 w 77"/>
              <a:gd name="T49" fmla="*/ 34 h 106"/>
              <a:gd name="T50" fmla="*/ 16 w 77"/>
              <a:gd name="T51" fmla="*/ 21 h 106"/>
              <a:gd name="T52" fmla="*/ 16 w 77"/>
              <a:gd name="T53" fmla="*/ 28 h 106"/>
              <a:gd name="T54" fmla="*/ 55 w 77"/>
              <a:gd name="T55" fmla="*/ 28 h 106"/>
              <a:gd name="T56" fmla="*/ 55 w 77"/>
              <a:gd name="T57" fmla="*/ 21 h 106"/>
              <a:gd name="T58" fmla="*/ 16 w 77"/>
              <a:gd name="T59" fmla="*/ 21 h 106"/>
              <a:gd name="T60" fmla="*/ 47 w 77"/>
              <a:gd name="T61" fmla="*/ 42 h 106"/>
              <a:gd name="T62" fmla="*/ 45 w 77"/>
              <a:gd name="T63" fmla="*/ 70 h 106"/>
              <a:gd name="T64" fmla="*/ 43 w 77"/>
              <a:gd name="T65" fmla="*/ 69 h 106"/>
              <a:gd name="T66" fmla="*/ 39 w 77"/>
              <a:gd name="T67" fmla="*/ 71 h 106"/>
              <a:gd name="T68" fmla="*/ 38 w 77"/>
              <a:gd name="T69" fmla="*/ 74 h 106"/>
              <a:gd name="T70" fmla="*/ 48 w 77"/>
              <a:gd name="T71" fmla="*/ 98 h 106"/>
              <a:gd name="T72" fmla="*/ 48 w 77"/>
              <a:gd name="T73" fmla="*/ 106 h 106"/>
              <a:gd name="T74" fmla="*/ 71 w 77"/>
              <a:gd name="T75" fmla="*/ 106 h 106"/>
              <a:gd name="T76" fmla="*/ 71 w 77"/>
              <a:gd name="T77" fmla="*/ 97 h 106"/>
              <a:gd name="T78" fmla="*/ 77 w 77"/>
              <a:gd name="T79" fmla="*/ 73 h 106"/>
              <a:gd name="T80" fmla="*/ 76 w 77"/>
              <a:gd name="T81" fmla="*/ 69 h 106"/>
              <a:gd name="T82" fmla="*/ 71 w 77"/>
              <a:gd name="T83" fmla="*/ 68 h 106"/>
              <a:gd name="T84" fmla="*/ 69 w 77"/>
              <a:gd name="T85" fmla="*/ 70 h 106"/>
              <a:gd name="T86" fmla="*/ 68 w 77"/>
              <a:gd name="T87" fmla="*/ 68 h 106"/>
              <a:gd name="T88" fmla="*/ 64 w 77"/>
              <a:gd name="T89" fmla="*/ 67 h 106"/>
              <a:gd name="T90" fmla="*/ 62 w 77"/>
              <a:gd name="T91" fmla="*/ 68 h 106"/>
              <a:gd name="T92" fmla="*/ 61 w 77"/>
              <a:gd name="T93" fmla="*/ 66 h 106"/>
              <a:gd name="T94" fmla="*/ 57 w 77"/>
              <a:gd name="T95" fmla="*/ 66 h 106"/>
              <a:gd name="T96" fmla="*/ 55 w 77"/>
              <a:gd name="T97" fmla="*/ 41 h 106"/>
              <a:gd name="T98" fmla="*/ 47 w 77"/>
              <a:gd name="T99" fmla="*/ 42 h 106"/>
              <a:gd name="T100" fmla="*/ 25 w 77"/>
              <a:gd name="T101" fmla="*/ 4 h 106"/>
              <a:gd name="T102" fmla="*/ 25 w 77"/>
              <a:gd name="T103" fmla="*/ 7 h 106"/>
              <a:gd name="T104" fmla="*/ 47 w 77"/>
              <a:gd name="T105" fmla="*/ 7 h 106"/>
              <a:gd name="T106" fmla="*/ 47 w 77"/>
              <a:gd name="T107" fmla="*/ 4 h 106"/>
              <a:gd name="T108" fmla="*/ 25 w 77"/>
              <a:gd name="T109" fmla="*/ 4 h 1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7" h="106">
                <a:moveTo>
                  <a:pt x="8" y="0"/>
                </a:moveTo>
                <a:cubicBezTo>
                  <a:pt x="64" y="0"/>
                  <a:pt x="64" y="0"/>
                  <a:pt x="64" y="0"/>
                </a:cubicBezTo>
                <a:cubicBezTo>
                  <a:pt x="69" y="0"/>
                  <a:pt x="73" y="4"/>
                  <a:pt x="73" y="9"/>
                </a:cubicBezTo>
                <a:cubicBezTo>
                  <a:pt x="73" y="62"/>
                  <a:pt x="73" y="62"/>
                  <a:pt x="73" y="62"/>
                </a:cubicBezTo>
                <a:cubicBezTo>
                  <a:pt x="63" y="60"/>
                  <a:pt x="63" y="60"/>
                  <a:pt x="63" y="60"/>
                </a:cubicBezTo>
                <a:cubicBezTo>
                  <a:pt x="63" y="56"/>
                  <a:pt x="63" y="56"/>
                  <a:pt x="63" y="56"/>
                </a:cubicBezTo>
                <a:cubicBezTo>
                  <a:pt x="63" y="11"/>
                  <a:pt x="63" y="11"/>
                  <a:pt x="63" y="11"/>
                </a:cubicBezTo>
                <a:cubicBezTo>
                  <a:pt x="9" y="11"/>
                  <a:pt x="9" y="11"/>
                  <a:pt x="9" y="11"/>
                </a:cubicBezTo>
                <a:cubicBezTo>
                  <a:pt x="9" y="87"/>
                  <a:pt x="9" y="87"/>
                  <a:pt x="9" y="87"/>
                </a:cubicBezTo>
                <a:cubicBezTo>
                  <a:pt x="36" y="87"/>
                  <a:pt x="36" y="87"/>
                  <a:pt x="36" y="87"/>
                </a:cubicBezTo>
                <a:cubicBezTo>
                  <a:pt x="40" y="96"/>
                  <a:pt x="40" y="96"/>
                  <a:pt x="40" y="96"/>
                </a:cubicBezTo>
                <a:cubicBezTo>
                  <a:pt x="8" y="96"/>
                  <a:pt x="8" y="96"/>
                  <a:pt x="8" y="96"/>
                </a:cubicBezTo>
                <a:cubicBezTo>
                  <a:pt x="4" y="96"/>
                  <a:pt x="0" y="93"/>
                  <a:pt x="0" y="88"/>
                </a:cubicBezTo>
                <a:cubicBezTo>
                  <a:pt x="0" y="9"/>
                  <a:pt x="0" y="9"/>
                  <a:pt x="0" y="9"/>
                </a:cubicBezTo>
                <a:cubicBezTo>
                  <a:pt x="0" y="4"/>
                  <a:pt x="4" y="0"/>
                  <a:pt x="8" y="0"/>
                </a:cubicBezTo>
                <a:close/>
                <a:moveTo>
                  <a:pt x="16" y="47"/>
                </a:moveTo>
                <a:cubicBezTo>
                  <a:pt x="16" y="54"/>
                  <a:pt x="16" y="54"/>
                  <a:pt x="16" y="54"/>
                </a:cubicBezTo>
                <a:cubicBezTo>
                  <a:pt x="36" y="54"/>
                  <a:pt x="36" y="54"/>
                  <a:pt x="36" y="54"/>
                </a:cubicBezTo>
                <a:cubicBezTo>
                  <a:pt x="36" y="47"/>
                  <a:pt x="36" y="47"/>
                  <a:pt x="36" y="47"/>
                </a:cubicBezTo>
                <a:cubicBezTo>
                  <a:pt x="16" y="47"/>
                  <a:pt x="16" y="47"/>
                  <a:pt x="16" y="47"/>
                </a:cubicBezTo>
                <a:close/>
                <a:moveTo>
                  <a:pt x="16" y="34"/>
                </a:moveTo>
                <a:cubicBezTo>
                  <a:pt x="16" y="41"/>
                  <a:pt x="16" y="41"/>
                  <a:pt x="16" y="41"/>
                </a:cubicBezTo>
                <a:cubicBezTo>
                  <a:pt x="36" y="41"/>
                  <a:pt x="36" y="41"/>
                  <a:pt x="36" y="41"/>
                </a:cubicBezTo>
                <a:cubicBezTo>
                  <a:pt x="36" y="34"/>
                  <a:pt x="36" y="34"/>
                  <a:pt x="36" y="34"/>
                </a:cubicBezTo>
                <a:cubicBezTo>
                  <a:pt x="16" y="34"/>
                  <a:pt x="16" y="34"/>
                  <a:pt x="16" y="34"/>
                </a:cubicBezTo>
                <a:close/>
                <a:moveTo>
                  <a:pt x="16" y="21"/>
                </a:moveTo>
                <a:cubicBezTo>
                  <a:pt x="16" y="28"/>
                  <a:pt x="16" y="28"/>
                  <a:pt x="16" y="28"/>
                </a:cubicBezTo>
                <a:cubicBezTo>
                  <a:pt x="55" y="28"/>
                  <a:pt x="55" y="28"/>
                  <a:pt x="55" y="28"/>
                </a:cubicBezTo>
                <a:cubicBezTo>
                  <a:pt x="55" y="21"/>
                  <a:pt x="55" y="21"/>
                  <a:pt x="55" y="21"/>
                </a:cubicBezTo>
                <a:cubicBezTo>
                  <a:pt x="16" y="21"/>
                  <a:pt x="16" y="21"/>
                  <a:pt x="16" y="21"/>
                </a:cubicBezTo>
                <a:close/>
                <a:moveTo>
                  <a:pt x="47" y="42"/>
                </a:moveTo>
                <a:cubicBezTo>
                  <a:pt x="45" y="70"/>
                  <a:pt x="45" y="70"/>
                  <a:pt x="45" y="70"/>
                </a:cubicBezTo>
                <a:cubicBezTo>
                  <a:pt x="43" y="69"/>
                  <a:pt x="43" y="69"/>
                  <a:pt x="43" y="69"/>
                </a:cubicBezTo>
                <a:cubicBezTo>
                  <a:pt x="39" y="71"/>
                  <a:pt x="39" y="71"/>
                  <a:pt x="39" y="71"/>
                </a:cubicBezTo>
                <a:cubicBezTo>
                  <a:pt x="38" y="74"/>
                  <a:pt x="38" y="74"/>
                  <a:pt x="38" y="74"/>
                </a:cubicBezTo>
                <a:cubicBezTo>
                  <a:pt x="48" y="98"/>
                  <a:pt x="48" y="98"/>
                  <a:pt x="48" y="98"/>
                </a:cubicBezTo>
                <a:cubicBezTo>
                  <a:pt x="48" y="106"/>
                  <a:pt x="48" y="106"/>
                  <a:pt x="48" y="106"/>
                </a:cubicBezTo>
                <a:cubicBezTo>
                  <a:pt x="71" y="106"/>
                  <a:pt x="71" y="106"/>
                  <a:pt x="71" y="106"/>
                </a:cubicBezTo>
                <a:cubicBezTo>
                  <a:pt x="71" y="97"/>
                  <a:pt x="71" y="97"/>
                  <a:pt x="71" y="97"/>
                </a:cubicBezTo>
                <a:cubicBezTo>
                  <a:pt x="77" y="73"/>
                  <a:pt x="77" y="73"/>
                  <a:pt x="77" y="73"/>
                </a:cubicBezTo>
                <a:cubicBezTo>
                  <a:pt x="76" y="69"/>
                  <a:pt x="76" y="69"/>
                  <a:pt x="76" y="69"/>
                </a:cubicBezTo>
                <a:cubicBezTo>
                  <a:pt x="71" y="68"/>
                  <a:pt x="71" y="68"/>
                  <a:pt x="71" y="68"/>
                </a:cubicBezTo>
                <a:cubicBezTo>
                  <a:pt x="69" y="70"/>
                  <a:pt x="69" y="70"/>
                  <a:pt x="69" y="70"/>
                </a:cubicBezTo>
                <a:cubicBezTo>
                  <a:pt x="68" y="68"/>
                  <a:pt x="68" y="68"/>
                  <a:pt x="68" y="68"/>
                </a:cubicBezTo>
                <a:cubicBezTo>
                  <a:pt x="64" y="67"/>
                  <a:pt x="64" y="67"/>
                  <a:pt x="64" y="67"/>
                </a:cubicBezTo>
                <a:cubicBezTo>
                  <a:pt x="62" y="68"/>
                  <a:pt x="62" y="68"/>
                  <a:pt x="62" y="68"/>
                </a:cubicBezTo>
                <a:cubicBezTo>
                  <a:pt x="61" y="66"/>
                  <a:pt x="61" y="66"/>
                  <a:pt x="61" y="66"/>
                </a:cubicBezTo>
                <a:cubicBezTo>
                  <a:pt x="57" y="66"/>
                  <a:pt x="57" y="66"/>
                  <a:pt x="57" y="66"/>
                </a:cubicBezTo>
                <a:cubicBezTo>
                  <a:pt x="55" y="41"/>
                  <a:pt x="55" y="41"/>
                  <a:pt x="55" y="41"/>
                </a:cubicBezTo>
                <a:cubicBezTo>
                  <a:pt x="47" y="42"/>
                  <a:pt x="47" y="42"/>
                  <a:pt x="47" y="42"/>
                </a:cubicBezTo>
                <a:close/>
                <a:moveTo>
                  <a:pt x="25" y="4"/>
                </a:moveTo>
                <a:cubicBezTo>
                  <a:pt x="25" y="7"/>
                  <a:pt x="25" y="7"/>
                  <a:pt x="25" y="7"/>
                </a:cubicBezTo>
                <a:cubicBezTo>
                  <a:pt x="47" y="7"/>
                  <a:pt x="47" y="7"/>
                  <a:pt x="47" y="7"/>
                </a:cubicBezTo>
                <a:cubicBezTo>
                  <a:pt x="47" y="4"/>
                  <a:pt x="47" y="4"/>
                  <a:pt x="47" y="4"/>
                </a:cubicBezTo>
                <a:lnTo>
                  <a:pt x="25" y="4"/>
                </a:lnTo>
                <a:close/>
              </a:path>
            </a:pathLst>
          </a:custGeom>
          <a:solidFill>
            <a:schemeClr val="bg1"/>
          </a:solidFill>
          <a:ln>
            <a:noFill/>
          </a:ln>
        </p:spPr>
        <p:txBody>
          <a:bodyPr vert="horz" wrap="square" lIns="91440" tIns="45720" rIns="91440" bIns="45720" numCol="1" anchor="t" anchorCtr="0" compatLnSpc="1">
            <a:prstTxWarp prst="textNoShape"/>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4" name="Freeform 283"/>
          <p:cNvSpPr>
            <a:spLocks noEditPoints="1"/>
          </p:cNvSpPr>
          <p:nvPr/>
        </p:nvSpPr>
        <p:spPr>
          <a:xfrm>
            <a:off x="8810703" y="3467964"/>
            <a:ext cx="333375" cy="422275"/>
          </a:xfrm>
          <a:custGeom>
            <a:gdLst>
              <a:gd name="T0" fmla="*/ 41 w 95"/>
              <a:gd name="T1" fmla="*/ 0 h 120"/>
              <a:gd name="T2" fmla="*/ 29 w 95"/>
              <a:gd name="T3" fmla="*/ 7 h 120"/>
              <a:gd name="T4" fmla="*/ 29 w 95"/>
              <a:gd name="T5" fmla="*/ 7 h 120"/>
              <a:gd name="T6" fmla="*/ 14 w 95"/>
              <a:gd name="T7" fmla="*/ 1 h 120"/>
              <a:gd name="T8" fmla="*/ 3 w 95"/>
              <a:gd name="T9" fmla="*/ 8 h 120"/>
              <a:gd name="T10" fmla="*/ 0 w 95"/>
              <a:gd name="T11" fmla="*/ 21 h 120"/>
              <a:gd name="T12" fmla="*/ 3 w 95"/>
              <a:gd name="T13" fmla="*/ 34 h 120"/>
              <a:gd name="T14" fmla="*/ 14 w 95"/>
              <a:gd name="T15" fmla="*/ 40 h 120"/>
              <a:gd name="T16" fmla="*/ 31 w 95"/>
              <a:gd name="T17" fmla="*/ 37 h 120"/>
              <a:gd name="T18" fmla="*/ 41 w 95"/>
              <a:gd name="T19" fmla="*/ 41 h 120"/>
              <a:gd name="T20" fmla="*/ 43 w 95"/>
              <a:gd name="T21" fmla="*/ 41 h 120"/>
              <a:gd name="T22" fmla="*/ 57 w 95"/>
              <a:gd name="T23" fmla="*/ 56 h 120"/>
              <a:gd name="T24" fmla="*/ 68 w 95"/>
              <a:gd name="T25" fmla="*/ 58 h 120"/>
              <a:gd name="T26" fmla="*/ 66 w 95"/>
              <a:gd name="T27" fmla="*/ 78 h 120"/>
              <a:gd name="T28" fmla="*/ 65 w 95"/>
              <a:gd name="T29" fmla="*/ 120 h 120"/>
              <a:gd name="T30" fmla="*/ 75 w 95"/>
              <a:gd name="T31" fmla="*/ 120 h 120"/>
              <a:gd name="T32" fmla="*/ 77 w 95"/>
              <a:gd name="T33" fmla="*/ 84 h 120"/>
              <a:gd name="T34" fmla="*/ 82 w 95"/>
              <a:gd name="T35" fmla="*/ 84 h 120"/>
              <a:gd name="T36" fmla="*/ 84 w 95"/>
              <a:gd name="T37" fmla="*/ 120 h 120"/>
              <a:gd name="T38" fmla="*/ 95 w 95"/>
              <a:gd name="T39" fmla="*/ 120 h 120"/>
              <a:gd name="T40" fmla="*/ 92 w 95"/>
              <a:gd name="T41" fmla="*/ 78 h 120"/>
              <a:gd name="T42" fmla="*/ 94 w 95"/>
              <a:gd name="T43" fmla="*/ 41 h 120"/>
              <a:gd name="T44" fmla="*/ 74 w 95"/>
              <a:gd name="T45" fmla="*/ 41 h 120"/>
              <a:gd name="T46" fmla="*/ 70 w 95"/>
              <a:gd name="T47" fmla="*/ 35 h 120"/>
              <a:gd name="T48" fmla="*/ 71 w 95"/>
              <a:gd name="T49" fmla="*/ 35 h 120"/>
              <a:gd name="T50" fmla="*/ 79 w 95"/>
              <a:gd name="T51" fmla="*/ 38 h 120"/>
              <a:gd name="T52" fmla="*/ 91 w 95"/>
              <a:gd name="T53" fmla="*/ 26 h 120"/>
              <a:gd name="T54" fmla="*/ 79 w 95"/>
              <a:gd name="T55" fmla="*/ 14 h 120"/>
              <a:gd name="T56" fmla="*/ 71 w 95"/>
              <a:gd name="T57" fmla="*/ 18 h 120"/>
              <a:gd name="T58" fmla="*/ 48 w 95"/>
              <a:gd name="T59" fmla="*/ 2 h 120"/>
              <a:gd name="T60" fmla="*/ 41 w 95"/>
              <a:gd name="T61" fmla="*/ 0 h 120"/>
              <a:gd name="T62" fmla="*/ 65 w 95"/>
              <a:gd name="T63" fmla="*/ 43 h 120"/>
              <a:gd name="T64" fmla="*/ 58 w 95"/>
              <a:gd name="T65" fmla="*/ 46 h 120"/>
              <a:gd name="T66" fmla="*/ 51 w 95"/>
              <a:gd name="T67" fmla="*/ 39 h 120"/>
              <a:gd name="T68" fmla="*/ 62 w 95"/>
              <a:gd name="T69" fmla="*/ 37 h 120"/>
              <a:gd name="T70" fmla="*/ 65 w 95"/>
              <a:gd name="T71" fmla="*/ 43 h 120"/>
              <a:gd name="T72" fmla="*/ 10 w 95"/>
              <a:gd name="T73" fmla="*/ 12 h 120"/>
              <a:gd name="T74" fmla="*/ 14 w 95"/>
              <a:gd name="T75" fmla="*/ 9 h 120"/>
              <a:gd name="T76" fmla="*/ 18 w 95"/>
              <a:gd name="T77" fmla="*/ 12 h 120"/>
              <a:gd name="T78" fmla="*/ 21 w 95"/>
              <a:gd name="T79" fmla="*/ 21 h 120"/>
              <a:gd name="T80" fmla="*/ 18 w 95"/>
              <a:gd name="T81" fmla="*/ 30 h 120"/>
              <a:gd name="T82" fmla="*/ 14 w 95"/>
              <a:gd name="T83" fmla="*/ 32 h 120"/>
              <a:gd name="T84" fmla="*/ 10 w 95"/>
              <a:gd name="T85" fmla="*/ 30 h 120"/>
              <a:gd name="T86" fmla="*/ 7 w 95"/>
              <a:gd name="T87" fmla="*/ 21 h 120"/>
              <a:gd name="T88" fmla="*/ 10 w 95"/>
              <a:gd name="T89" fmla="*/ 12 h 120"/>
              <a:gd name="T90" fmla="*/ 35 w 95"/>
              <a:gd name="T91" fmla="*/ 11 h 120"/>
              <a:gd name="T92" fmla="*/ 41 w 95"/>
              <a:gd name="T93" fmla="*/ 8 h 120"/>
              <a:gd name="T94" fmla="*/ 47 w 95"/>
              <a:gd name="T95" fmla="*/ 11 h 120"/>
              <a:gd name="T96" fmla="*/ 50 w 95"/>
              <a:gd name="T97" fmla="*/ 21 h 120"/>
              <a:gd name="T98" fmla="*/ 47 w 95"/>
              <a:gd name="T99" fmla="*/ 30 h 120"/>
              <a:gd name="T100" fmla="*/ 41 w 95"/>
              <a:gd name="T101" fmla="*/ 34 h 120"/>
              <a:gd name="T102" fmla="*/ 35 w 95"/>
              <a:gd name="T103" fmla="*/ 30 h 120"/>
              <a:gd name="T104" fmla="*/ 33 w 95"/>
              <a:gd name="T105" fmla="*/ 21 h 120"/>
              <a:gd name="T106" fmla="*/ 35 w 95"/>
              <a:gd name="T107" fmla="*/ 11 h 1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120">
                <a:moveTo>
                  <a:pt x="41" y="0"/>
                </a:moveTo>
                <a:cubicBezTo>
                  <a:pt x="37" y="0"/>
                  <a:pt x="32" y="2"/>
                  <a:pt x="29" y="7"/>
                </a:cubicBezTo>
                <a:cubicBezTo>
                  <a:pt x="29" y="7"/>
                  <a:pt x="29" y="7"/>
                  <a:pt x="29" y="7"/>
                </a:cubicBezTo>
                <a:cubicBezTo>
                  <a:pt x="25" y="6"/>
                  <a:pt x="18" y="1"/>
                  <a:pt x="14" y="1"/>
                </a:cubicBezTo>
                <a:cubicBezTo>
                  <a:pt x="10" y="1"/>
                  <a:pt x="6" y="4"/>
                  <a:pt x="3" y="8"/>
                </a:cubicBezTo>
                <a:cubicBezTo>
                  <a:pt x="1" y="11"/>
                  <a:pt x="0" y="16"/>
                  <a:pt x="0" y="21"/>
                </a:cubicBezTo>
                <a:cubicBezTo>
                  <a:pt x="0" y="26"/>
                  <a:pt x="1" y="30"/>
                  <a:pt x="3" y="34"/>
                </a:cubicBezTo>
                <a:cubicBezTo>
                  <a:pt x="6" y="38"/>
                  <a:pt x="10" y="40"/>
                  <a:pt x="14" y="40"/>
                </a:cubicBezTo>
                <a:cubicBezTo>
                  <a:pt x="18" y="40"/>
                  <a:pt x="27" y="38"/>
                  <a:pt x="31" y="37"/>
                </a:cubicBezTo>
                <a:cubicBezTo>
                  <a:pt x="34" y="40"/>
                  <a:pt x="38" y="41"/>
                  <a:pt x="41" y="41"/>
                </a:cubicBezTo>
                <a:cubicBezTo>
                  <a:pt x="42" y="41"/>
                  <a:pt x="43" y="41"/>
                  <a:pt x="43" y="41"/>
                </a:cubicBezTo>
                <a:cubicBezTo>
                  <a:pt x="57" y="56"/>
                  <a:pt x="57" y="56"/>
                  <a:pt x="57" y="56"/>
                </a:cubicBezTo>
                <a:cubicBezTo>
                  <a:pt x="68" y="58"/>
                  <a:pt x="68" y="58"/>
                  <a:pt x="68" y="58"/>
                </a:cubicBezTo>
                <a:cubicBezTo>
                  <a:pt x="66" y="78"/>
                  <a:pt x="66" y="78"/>
                  <a:pt x="66" y="78"/>
                </a:cubicBezTo>
                <a:cubicBezTo>
                  <a:pt x="65" y="120"/>
                  <a:pt x="65" y="120"/>
                  <a:pt x="65" y="120"/>
                </a:cubicBezTo>
                <a:cubicBezTo>
                  <a:pt x="75" y="120"/>
                  <a:pt x="75" y="120"/>
                  <a:pt x="75" y="120"/>
                </a:cubicBezTo>
                <a:cubicBezTo>
                  <a:pt x="77" y="84"/>
                  <a:pt x="77" y="84"/>
                  <a:pt x="77" y="84"/>
                </a:cubicBezTo>
                <a:cubicBezTo>
                  <a:pt x="82" y="84"/>
                  <a:pt x="82" y="84"/>
                  <a:pt x="82" y="84"/>
                </a:cubicBezTo>
                <a:cubicBezTo>
                  <a:pt x="84" y="120"/>
                  <a:pt x="84" y="120"/>
                  <a:pt x="84" y="120"/>
                </a:cubicBezTo>
                <a:cubicBezTo>
                  <a:pt x="95" y="120"/>
                  <a:pt x="95" y="120"/>
                  <a:pt x="95" y="120"/>
                </a:cubicBezTo>
                <a:cubicBezTo>
                  <a:pt x="92" y="78"/>
                  <a:pt x="92" y="78"/>
                  <a:pt x="92" y="78"/>
                </a:cubicBezTo>
                <a:cubicBezTo>
                  <a:pt x="94" y="41"/>
                  <a:pt x="94" y="41"/>
                  <a:pt x="94" y="41"/>
                </a:cubicBezTo>
                <a:cubicBezTo>
                  <a:pt x="74" y="41"/>
                  <a:pt x="74" y="41"/>
                  <a:pt x="74" y="41"/>
                </a:cubicBezTo>
                <a:cubicBezTo>
                  <a:pt x="70" y="35"/>
                  <a:pt x="70" y="35"/>
                  <a:pt x="70" y="35"/>
                </a:cubicBezTo>
                <a:cubicBezTo>
                  <a:pt x="71" y="35"/>
                  <a:pt x="71" y="35"/>
                  <a:pt x="71" y="35"/>
                </a:cubicBezTo>
                <a:cubicBezTo>
                  <a:pt x="73" y="37"/>
                  <a:pt x="76" y="38"/>
                  <a:pt x="79" y="38"/>
                </a:cubicBezTo>
                <a:cubicBezTo>
                  <a:pt x="86" y="38"/>
                  <a:pt x="91" y="33"/>
                  <a:pt x="91" y="26"/>
                </a:cubicBezTo>
                <a:cubicBezTo>
                  <a:pt x="91" y="19"/>
                  <a:pt x="86" y="14"/>
                  <a:pt x="79" y="14"/>
                </a:cubicBezTo>
                <a:cubicBezTo>
                  <a:pt x="76" y="14"/>
                  <a:pt x="73" y="15"/>
                  <a:pt x="71" y="18"/>
                </a:cubicBezTo>
                <a:cubicBezTo>
                  <a:pt x="48" y="2"/>
                  <a:pt x="48" y="2"/>
                  <a:pt x="48" y="2"/>
                </a:cubicBezTo>
                <a:cubicBezTo>
                  <a:pt x="46" y="1"/>
                  <a:pt x="44" y="0"/>
                  <a:pt x="41" y="0"/>
                </a:cubicBezTo>
                <a:close/>
                <a:moveTo>
                  <a:pt x="65" y="43"/>
                </a:moveTo>
                <a:cubicBezTo>
                  <a:pt x="58" y="46"/>
                  <a:pt x="58" y="46"/>
                  <a:pt x="58" y="46"/>
                </a:cubicBezTo>
                <a:cubicBezTo>
                  <a:pt x="51" y="39"/>
                  <a:pt x="51" y="39"/>
                  <a:pt x="51" y="39"/>
                </a:cubicBezTo>
                <a:cubicBezTo>
                  <a:pt x="62" y="37"/>
                  <a:pt x="62" y="37"/>
                  <a:pt x="62" y="37"/>
                </a:cubicBezTo>
                <a:cubicBezTo>
                  <a:pt x="65" y="43"/>
                  <a:pt x="65" y="43"/>
                  <a:pt x="65" y="43"/>
                </a:cubicBezTo>
                <a:close/>
                <a:moveTo>
                  <a:pt x="10" y="12"/>
                </a:moveTo>
                <a:cubicBezTo>
                  <a:pt x="11" y="10"/>
                  <a:pt x="12" y="9"/>
                  <a:pt x="14" y="9"/>
                </a:cubicBezTo>
                <a:cubicBezTo>
                  <a:pt x="16" y="9"/>
                  <a:pt x="17" y="10"/>
                  <a:pt x="18" y="12"/>
                </a:cubicBezTo>
                <a:cubicBezTo>
                  <a:pt x="20" y="14"/>
                  <a:pt x="21" y="17"/>
                  <a:pt x="21" y="21"/>
                </a:cubicBezTo>
                <a:cubicBezTo>
                  <a:pt x="21" y="24"/>
                  <a:pt x="20" y="27"/>
                  <a:pt x="18" y="30"/>
                </a:cubicBezTo>
                <a:cubicBezTo>
                  <a:pt x="17" y="31"/>
                  <a:pt x="16" y="32"/>
                  <a:pt x="14" y="32"/>
                </a:cubicBezTo>
                <a:cubicBezTo>
                  <a:pt x="12" y="32"/>
                  <a:pt x="11" y="31"/>
                  <a:pt x="10" y="30"/>
                </a:cubicBezTo>
                <a:cubicBezTo>
                  <a:pt x="8" y="27"/>
                  <a:pt x="7" y="24"/>
                  <a:pt x="7" y="21"/>
                </a:cubicBezTo>
                <a:cubicBezTo>
                  <a:pt x="7" y="17"/>
                  <a:pt x="8" y="14"/>
                  <a:pt x="10" y="12"/>
                </a:cubicBezTo>
                <a:close/>
                <a:moveTo>
                  <a:pt x="35" y="11"/>
                </a:moveTo>
                <a:cubicBezTo>
                  <a:pt x="37" y="9"/>
                  <a:pt x="39" y="8"/>
                  <a:pt x="41" y="8"/>
                </a:cubicBezTo>
                <a:cubicBezTo>
                  <a:pt x="43" y="8"/>
                  <a:pt x="45" y="9"/>
                  <a:pt x="47" y="11"/>
                </a:cubicBezTo>
                <a:cubicBezTo>
                  <a:pt x="49" y="13"/>
                  <a:pt x="50" y="17"/>
                  <a:pt x="50" y="21"/>
                </a:cubicBezTo>
                <a:cubicBezTo>
                  <a:pt x="50" y="24"/>
                  <a:pt x="49" y="28"/>
                  <a:pt x="47" y="30"/>
                </a:cubicBezTo>
                <a:cubicBezTo>
                  <a:pt x="45" y="32"/>
                  <a:pt x="43" y="34"/>
                  <a:pt x="41" y="34"/>
                </a:cubicBezTo>
                <a:cubicBezTo>
                  <a:pt x="39" y="34"/>
                  <a:pt x="37" y="32"/>
                  <a:pt x="35" y="30"/>
                </a:cubicBezTo>
                <a:cubicBezTo>
                  <a:pt x="34" y="28"/>
                  <a:pt x="33" y="24"/>
                  <a:pt x="33" y="21"/>
                </a:cubicBezTo>
                <a:cubicBezTo>
                  <a:pt x="33" y="17"/>
                  <a:pt x="34" y="13"/>
                  <a:pt x="35" y="11"/>
                </a:cubicBezTo>
                <a:close/>
              </a:path>
            </a:pathLst>
          </a:custGeom>
          <a:solidFill>
            <a:schemeClr val="bg1"/>
          </a:solidFill>
          <a:ln>
            <a:noFill/>
          </a:ln>
        </p:spPr>
        <p:txBody>
          <a:bodyPr vert="horz" wrap="square" lIns="91440" tIns="45720" rIns="91440" bIns="45720" numCol="1" anchor="t" anchorCtr="0" compatLnSpc="1">
            <a:prstTxWarp prst="textNoShape"/>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5" name="Freeform 288"/>
          <p:cNvSpPr>
            <a:spLocks noEditPoints="1"/>
          </p:cNvSpPr>
          <p:nvPr/>
        </p:nvSpPr>
        <p:spPr>
          <a:xfrm>
            <a:off x="9648597" y="2135484"/>
            <a:ext cx="384175" cy="366713"/>
          </a:xfrm>
          <a:custGeom>
            <a:gdLst>
              <a:gd name="T0" fmla="*/ 86 w 109"/>
              <a:gd name="T1" fmla="*/ 10 h 104"/>
              <a:gd name="T2" fmla="*/ 94 w 109"/>
              <a:gd name="T3" fmla="*/ 46 h 104"/>
              <a:gd name="T4" fmla="*/ 83 w 109"/>
              <a:gd name="T5" fmla="*/ 58 h 104"/>
              <a:gd name="T6" fmla="*/ 82 w 109"/>
              <a:gd name="T7" fmla="*/ 53 h 104"/>
              <a:gd name="T8" fmla="*/ 85 w 109"/>
              <a:gd name="T9" fmla="*/ 47 h 104"/>
              <a:gd name="T10" fmla="*/ 77 w 109"/>
              <a:gd name="T11" fmla="*/ 51 h 104"/>
              <a:gd name="T12" fmla="*/ 38 w 109"/>
              <a:gd name="T13" fmla="*/ 47 h 104"/>
              <a:gd name="T14" fmla="*/ 39 w 109"/>
              <a:gd name="T15" fmla="*/ 51 h 104"/>
              <a:gd name="T16" fmla="*/ 28 w 109"/>
              <a:gd name="T17" fmla="*/ 34 h 104"/>
              <a:gd name="T18" fmla="*/ 62 w 109"/>
              <a:gd name="T19" fmla="*/ 0 h 104"/>
              <a:gd name="T20" fmla="*/ 37 w 109"/>
              <a:gd name="T21" fmla="*/ 103 h 104"/>
              <a:gd name="T22" fmla="*/ 88 w 109"/>
              <a:gd name="T23" fmla="*/ 84 h 104"/>
              <a:gd name="T24" fmla="*/ 98 w 109"/>
              <a:gd name="T25" fmla="*/ 51 h 104"/>
              <a:gd name="T26" fmla="*/ 49 w 109"/>
              <a:gd name="T27" fmla="*/ 67 h 104"/>
              <a:gd name="T28" fmla="*/ 77 w 109"/>
              <a:gd name="T29" fmla="*/ 58 h 104"/>
              <a:gd name="T30" fmla="*/ 90 w 109"/>
              <a:gd name="T31" fmla="*/ 35 h 104"/>
              <a:gd name="T32" fmla="*/ 79 w 109"/>
              <a:gd name="T33" fmla="*/ 43 h 104"/>
              <a:gd name="T34" fmla="*/ 90 w 109"/>
              <a:gd name="T35" fmla="*/ 35 h 104"/>
              <a:gd name="T36" fmla="*/ 64 w 109"/>
              <a:gd name="T37" fmla="*/ 35 h 104"/>
              <a:gd name="T38" fmla="*/ 73 w 109"/>
              <a:gd name="T39" fmla="*/ 45 h 104"/>
              <a:gd name="T40" fmla="*/ 59 w 109"/>
              <a:gd name="T41" fmla="*/ 35 h 104"/>
              <a:gd name="T42" fmla="*/ 51 w 109"/>
              <a:gd name="T43" fmla="*/ 45 h 104"/>
              <a:gd name="T44" fmla="*/ 59 w 109"/>
              <a:gd name="T45" fmla="*/ 35 h 104"/>
              <a:gd name="T46" fmla="*/ 34 w 109"/>
              <a:gd name="T47" fmla="*/ 35 h 104"/>
              <a:gd name="T48" fmla="*/ 44 w 109"/>
              <a:gd name="T49" fmla="*/ 43 h 104"/>
              <a:gd name="T50" fmla="*/ 35 w 109"/>
              <a:gd name="T51" fmla="*/ 30 h 104"/>
              <a:gd name="T52" fmla="*/ 44 w 109"/>
              <a:gd name="T53" fmla="*/ 24 h 104"/>
              <a:gd name="T54" fmla="*/ 35 w 109"/>
              <a:gd name="T55" fmla="*/ 30 h 104"/>
              <a:gd name="T56" fmla="*/ 59 w 109"/>
              <a:gd name="T57" fmla="*/ 30 h 104"/>
              <a:gd name="T58" fmla="*/ 51 w 109"/>
              <a:gd name="T59" fmla="*/ 22 h 104"/>
              <a:gd name="T60" fmla="*/ 64 w 109"/>
              <a:gd name="T61" fmla="*/ 30 h 104"/>
              <a:gd name="T62" fmla="*/ 73 w 109"/>
              <a:gd name="T63" fmla="*/ 22 h 104"/>
              <a:gd name="T64" fmla="*/ 64 w 109"/>
              <a:gd name="T65" fmla="*/ 30 h 104"/>
              <a:gd name="T66" fmla="*/ 89 w 109"/>
              <a:gd name="T67" fmla="*/ 30 h 104"/>
              <a:gd name="T68" fmla="*/ 79 w 109"/>
              <a:gd name="T69" fmla="*/ 24 h 104"/>
              <a:gd name="T70" fmla="*/ 64 w 109"/>
              <a:gd name="T71" fmla="*/ 6 h 104"/>
              <a:gd name="T72" fmla="*/ 71 w 109"/>
              <a:gd name="T73" fmla="*/ 16 h 104"/>
              <a:gd name="T74" fmla="*/ 64 w 109"/>
              <a:gd name="T75" fmla="*/ 6 h 104"/>
              <a:gd name="T76" fmla="*/ 59 w 109"/>
              <a:gd name="T77" fmla="*/ 6 h 104"/>
              <a:gd name="T78" fmla="*/ 52 w 109"/>
              <a:gd name="T79" fmla="*/ 16 h 104"/>
              <a:gd name="T80" fmla="*/ 46 w 109"/>
              <a:gd name="T81" fmla="*/ 17 h 104"/>
              <a:gd name="T82" fmla="*/ 50 w 109"/>
              <a:gd name="T83" fmla="*/ 8 h 104"/>
              <a:gd name="T84" fmla="*/ 36 w 109"/>
              <a:gd name="T85" fmla="*/ 21 h 104"/>
              <a:gd name="T86" fmla="*/ 46 w 109"/>
              <a:gd name="T87" fmla="*/ 17 h 104"/>
              <a:gd name="T88" fmla="*/ 75 w 109"/>
              <a:gd name="T89" fmla="*/ 10 h 104"/>
              <a:gd name="T90" fmla="*/ 85 w 109"/>
              <a:gd name="T91" fmla="*/ 20 h 104"/>
              <a:gd name="T92" fmla="*/ 82 w 109"/>
              <a:gd name="T93" fmla="*/ 14 h 10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9" h="104">
                <a:moveTo>
                  <a:pt x="62" y="0"/>
                </a:moveTo>
                <a:cubicBezTo>
                  <a:pt x="71" y="0"/>
                  <a:pt x="80" y="3"/>
                  <a:pt x="86" y="10"/>
                </a:cubicBezTo>
                <a:cubicBezTo>
                  <a:pt x="92" y="16"/>
                  <a:pt x="96" y="24"/>
                  <a:pt x="96" y="34"/>
                </a:cubicBezTo>
                <a:cubicBezTo>
                  <a:pt x="96" y="38"/>
                  <a:pt x="95" y="42"/>
                  <a:pt x="94" y="46"/>
                </a:cubicBezTo>
                <a:cubicBezTo>
                  <a:pt x="92" y="48"/>
                  <a:pt x="92" y="48"/>
                  <a:pt x="92" y="48"/>
                </a:cubicBezTo>
                <a:cubicBezTo>
                  <a:pt x="89" y="52"/>
                  <a:pt x="86" y="56"/>
                  <a:pt x="83" y="58"/>
                </a:cubicBezTo>
                <a:cubicBezTo>
                  <a:pt x="83" y="53"/>
                  <a:pt x="83" y="53"/>
                  <a:pt x="83" y="53"/>
                </a:cubicBezTo>
                <a:cubicBezTo>
                  <a:pt x="82" y="53"/>
                  <a:pt x="82" y="53"/>
                  <a:pt x="82" y="53"/>
                </a:cubicBezTo>
                <a:cubicBezTo>
                  <a:pt x="84" y="51"/>
                  <a:pt x="86" y="49"/>
                  <a:pt x="87" y="46"/>
                </a:cubicBezTo>
                <a:cubicBezTo>
                  <a:pt x="86" y="46"/>
                  <a:pt x="86" y="47"/>
                  <a:pt x="85" y="47"/>
                </a:cubicBezTo>
                <a:cubicBezTo>
                  <a:pt x="83" y="48"/>
                  <a:pt x="80" y="49"/>
                  <a:pt x="78" y="50"/>
                </a:cubicBezTo>
                <a:cubicBezTo>
                  <a:pt x="78" y="50"/>
                  <a:pt x="77" y="51"/>
                  <a:pt x="77" y="51"/>
                </a:cubicBezTo>
                <a:cubicBezTo>
                  <a:pt x="65" y="47"/>
                  <a:pt x="54" y="47"/>
                  <a:pt x="44" y="49"/>
                </a:cubicBezTo>
                <a:cubicBezTo>
                  <a:pt x="42" y="49"/>
                  <a:pt x="40" y="48"/>
                  <a:pt x="38" y="47"/>
                </a:cubicBezTo>
                <a:cubicBezTo>
                  <a:pt x="38" y="47"/>
                  <a:pt x="37" y="46"/>
                  <a:pt x="36" y="46"/>
                </a:cubicBezTo>
                <a:cubicBezTo>
                  <a:pt x="37" y="48"/>
                  <a:pt x="38" y="49"/>
                  <a:pt x="39" y="51"/>
                </a:cubicBezTo>
                <a:cubicBezTo>
                  <a:pt x="38" y="52"/>
                  <a:pt x="36" y="52"/>
                  <a:pt x="34" y="53"/>
                </a:cubicBezTo>
                <a:cubicBezTo>
                  <a:pt x="30" y="48"/>
                  <a:pt x="28" y="41"/>
                  <a:pt x="28" y="34"/>
                </a:cubicBezTo>
                <a:cubicBezTo>
                  <a:pt x="28" y="24"/>
                  <a:pt x="31" y="16"/>
                  <a:pt x="38" y="10"/>
                </a:cubicBezTo>
                <a:cubicBezTo>
                  <a:pt x="44" y="3"/>
                  <a:pt x="52" y="0"/>
                  <a:pt x="62" y="0"/>
                </a:cubicBezTo>
                <a:close/>
                <a:moveTo>
                  <a:pt x="0" y="104"/>
                </a:moveTo>
                <a:cubicBezTo>
                  <a:pt x="37" y="103"/>
                  <a:pt x="37" y="103"/>
                  <a:pt x="37" y="103"/>
                </a:cubicBezTo>
                <a:cubicBezTo>
                  <a:pt x="42" y="86"/>
                  <a:pt x="42" y="86"/>
                  <a:pt x="42" y="86"/>
                </a:cubicBezTo>
                <a:cubicBezTo>
                  <a:pt x="88" y="84"/>
                  <a:pt x="88" y="84"/>
                  <a:pt x="88" y="84"/>
                </a:cubicBezTo>
                <a:cubicBezTo>
                  <a:pt x="109" y="52"/>
                  <a:pt x="109" y="52"/>
                  <a:pt x="109" y="52"/>
                </a:cubicBezTo>
                <a:cubicBezTo>
                  <a:pt x="98" y="51"/>
                  <a:pt x="98" y="51"/>
                  <a:pt x="98" y="51"/>
                </a:cubicBezTo>
                <a:cubicBezTo>
                  <a:pt x="83" y="72"/>
                  <a:pt x="70" y="74"/>
                  <a:pt x="49" y="68"/>
                </a:cubicBezTo>
                <a:cubicBezTo>
                  <a:pt x="49" y="67"/>
                  <a:pt x="49" y="67"/>
                  <a:pt x="49" y="67"/>
                </a:cubicBezTo>
                <a:cubicBezTo>
                  <a:pt x="66" y="70"/>
                  <a:pt x="73" y="68"/>
                  <a:pt x="77" y="64"/>
                </a:cubicBezTo>
                <a:cubicBezTo>
                  <a:pt x="77" y="58"/>
                  <a:pt x="77" y="58"/>
                  <a:pt x="77" y="58"/>
                </a:cubicBezTo>
                <a:cubicBezTo>
                  <a:pt x="38" y="44"/>
                  <a:pt x="15" y="73"/>
                  <a:pt x="0" y="104"/>
                </a:cubicBezTo>
                <a:close/>
                <a:moveTo>
                  <a:pt x="90" y="35"/>
                </a:moveTo>
                <a:cubicBezTo>
                  <a:pt x="80" y="35"/>
                  <a:pt x="80" y="35"/>
                  <a:pt x="80" y="35"/>
                </a:cubicBezTo>
                <a:cubicBezTo>
                  <a:pt x="80" y="38"/>
                  <a:pt x="80" y="41"/>
                  <a:pt x="79" y="43"/>
                </a:cubicBezTo>
                <a:cubicBezTo>
                  <a:pt x="80" y="43"/>
                  <a:pt x="81" y="42"/>
                  <a:pt x="83" y="42"/>
                </a:cubicBezTo>
                <a:cubicBezTo>
                  <a:pt x="86" y="40"/>
                  <a:pt x="89" y="38"/>
                  <a:pt x="90" y="35"/>
                </a:cubicBezTo>
                <a:close/>
                <a:moveTo>
                  <a:pt x="74" y="35"/>
                </a:moveTo>
                <a:cubicBezTo>
                  <a:pt x="64" y="35"/>
                  <a:pt x="64" y="35"/>
                  <a:pt x="64" y="35"/>
                </a:cubicBezTo>
                <a:cubicBezTo>
                  <a:pt x="64" y="46"/>
                  <a:pt x="64" y="46"/>
                  <a:pt x="64" y="46"/>
                </a:cubicBezTo>
                <a:cubicBezTo>
                  <a:pt x="67" y="46"/>
                  <a:pt x="70" y="46"/>
                  <a:pt x="73" y="45"/>
                </a:cubicBezTo>
                <a:cubicBezTo>
                  <a:pt x="74" y="42"/>
                  <a:pt x="74" y="39"/>
                  <a:pt x="74" y="35"/>
                </a:cubicBezTo>
                <a:close/>
                <a:moveTo>
                  <a:pt x="59" y="35"/>
                </a:moveTo>
                <a:cubicBezTo>
                  <a:pt x="50" y="35"/>
                  <a:pt x="50" y="35"/>
                  <a:pt x="50" y="35"/>
                </a:cubicBezTo>
                <a:cubicBezTo>
                  <a:pt x="50" y="39"/>
                  <a:pt x="50" y="42"/>
                  <a:pt x="51" y="45"/>
                </a:cubicBezTo>
                <a:cubicBezTo>
                  <a:pt x="53" y="46"/>
                  <a:pt x="56" y="46"/>
                  <a:pt x="59" y="46"/>
                </a:cubicBezTo>
                <a:cubicBezTo>
                  <a:pt x="59" y="35"/>
                  <a:pt x="59" y="35"/>
                  <a:pt x="59" y="35"/>
                </a:cubicBezTo>
                <a:close/>
                <a:moveTo>
                  <a:pt x="44" y="35"/>
                </a:moveTo>
                <a:cubicBezTo>
                  <a:pt x="34" y="35"/>
                  <a:pt x="34" y="35"/>
                  <a:pt x="34" y="35"/>
                </a:cubicBezTo>
                <a:cubicBezTo>
                  <a:pt x="35" y="38"/>
                  <a:pt x="37" y="40"/>
                  <a:pt x="41" y="42"/>
                </a:cubicBezTo>
                <a:cubicBezTo>
                  <a:pt x="42" y="42"/>
                  <a:pt x="43" y="43"/>
                  <a:pt x="44" y="43"/>
                </a:cubicBezTo>
                <a:cubicBezTo>
                  <a:pt x="44" y="41"/>
                  <a:pt x="44" y="38"/>
                  <a:pt x="44" y="35"/>
                </a:cubicBezTo>
                <a:close/>
                <a:moveTo>
                  <a:pt x="35" y="30"/>
                </a:moveTo>
                <a:cubicBezTo>
                  <a:pt x="44" y="30"/>
                  <a:pt x="44" y="30"/>
                  <a:pt x="44" y="30"/>
                </a:cubicBezTo>
                <a:cubicBezTo>
                  <a:pt x="44" y="28"/>
                  <a:pt x="44" y="26"/>
                  <a:pt x="44" y="24"/>
                </a:cubicBezTo>
                <a:cubicBezTo>
                  <a:pt x="43" y="24"/>
                  <a:pt x="42" y="25"/>
                  <a:pt x="41" y="25"/>
                </a:cubicBezTo>
                <a:cubicBezTo>
                  <a:pt x="38" y="27"/>
                  <a:pt x="36" y="28"/>
                  <a:pt x="35" y="30"/>
                </a:cubicBezTo>
                <a:close/>
                <a:moveTo>
                  <a:pt x="50" y="30"/>
                </a:moveTo>
                <a:cubicBezTo>
                  <a:pt x="59" y="30"/>
                  <a:pt x="59" y="30"/>
                  <a:pt x="59" y="30"/>
                </a:cubicBezTo>
                <a:cubicBezTo>
                  <a:pt x="59" y="21"/>
                  <a:pt x="59" y="21"/>
                  <a:pt x="59" y="21"/>
                </a:cubicBezTo>
                <a:cubicBezTo>
                  <a:pt x="56" y="21"/>
                  <a:pt x="53" y="22"/>
                  <a:pt x="51" y="22"/>
                </a:cubicBezTo>
                <a:cubicBezTo>
                  <a:pt x="50" y="25"/>
                  <a:pt x="50" y="27"/>
                  <a:pt x="50" y="30"/>
                </a:cubicBezTo>
                <a:close/>
                <a:moveTo>
                  <a:pt x="64" y="30"/>
                </a:moveTo>
                <a:cubicBezTo>
                  <a:pt x="74" y="30"/>
                  <a:pt x="74" y="30"/>
                  <a:pt x="74" y="30"/>
                </a:cubicBezTo>
                <a:cubicBezTo>
                  <a:pt x="74" y="27"/>
                  <a:pt x="73" y="25"/>
                  <a:pt x="73" y="22"/>
                </a:cubicBezTo>
                <a:cubicBezTo>
                  <a:pt x="70" y="22"/>
                  <a:pt x="67" y="21"/>
                  <a:pt x="64" y="21"/>
                </a:cubicBezTo>
                <a:cubicBezTo>
                  <a:pt x="64" y="30"/>
                  <a:pt x="64" y="30"/>
                  <a:pt x="64" y="30"/>
                </a:cubicBezTo>
                <a:close/>
                <a:moveTo>
                  <a:pt x="80" y="30"/>
                </a:moveTo>
                <a:cubicBezTo>
                  <a:pt x="89" y="30"/>
                  <a:pt x="89" y="30"/>
                  <a:pt x="89" y="30"/>
                </a:cubicBezTo>
                <a:cubicBezTo>
                  <a:pt x="87" y="28"/>
                  <a:pt x="85" y="27"/>
                  <a:pt x="83" y="25"/>
                </a:cubicBezTo>
                <a:cubicBezTo>
                  <a:pt x="81" y="25"/>
                  <a:pt x="80" y="24"/>
                  <a:pt x="79" y="24"/>
                </a:cubicBezTo>
                <a:cubicBezTo>
                  <a:pt x="79" y="26"/>
                  <a:pt x="80" y="28"/>
                  <a:pt x="80" y="30"/>
                </a:cubicBezTo>
                <a:close/>
                <a:moveTo>
                  <a:pt x="64" y="6"/>
                </a:moveTo>
                <a:cubicBezTo>
                  <a:pt x="64" y="15"/>
                  <a:pt x="64" y="15"/>
                  <a:pt x="64" y="15"/>
                </a:cubicBezTo>
                <a:cubicBezTo>
                  <a:pt x="67" y="15"/>
                  <a:pt x="69" y="16"/>
                  <a:pt x="71" y="16"/>
                </a:cubicBezTo>
                <a:cubicBezTo>
                  <a:pt x="71" y="15"/>
                  <a:pt x="70" y="14"/>
                  <a:pt x="70" y="13"/>
                </a:cubicBezTo>
                <a:cubicBezTo>
                  <a:pt x="68" y="10"/>
                  <a:pt x="66" y="7"/>
                  <a:pt x="64" y="6"/>
                </a:cubicBezTo>
                <a:close/>
                <a:moveTo>
                  <a:pt x="59" y="15"/>
                </a:moveTo>
                <a:cubicBezTo>
                  <a:pt x="59" y="6"/>
                  <a:pt x="59" y="6"/>
                  <a:pt x="59" y="6"/>
                </a:cubicBezTo>
                <a:cubicBezTo>
                  <a:pt x="57" y="7"/>
                  <a:pt x="55" y="10"/>
                  <a:pt x="54" y="13"/>
                </a:cubicBezTo>
                <a:cubicBezTo>
                  <a:pt x="53" y="14"/>
                  <a:pt x="53" y="15"/>
                  <a:pt x="52" y="16"/>
                </a:cubicBezTo>
                <a:cubicBezTo>
                  <a:pt x="55" y="16"/>
                  <a:pt x="57" y="15"/>
                  <a:pt x="59" y="15"/>
                </a:cubicBezTo>
                <a:close/>
                <a:moveTo>
                  <a:pt x="46" y="17"/>
                </a:moveTo>
                <a:cubicBezTo>
                  <a:pt x="46" y="15"/>
                  <a:pt x="47" y="12"/>
                  <a:pt x="48" y="10"/>
                </a:cubicBezTo>
                <a:cubicBezTo>
                  <a:pt x="49" y="10"/>
                  <a:pt x="49" y="9"/>
                  <a:pt x="50" y="8"/>
                </a:cubicBezTo>
                <a:cubicBezTo>
                  <a:pt x="47" y="10"/>
                  <a:pt x="44" y="11"/>
                  <a:pt x="42" y="14"/>
                </a:cubicBezTo>
                <a:cubicBezTo>
                  <a:pt x="40" y="16"/>
                  <a:pt x="38" y="18"/>
                  <a:pt x="36" y="21"/>
                </a:cubicBezTo>
                <a:cubicBezTo>
                  <a:pt x="37" y="21"/>
                  <a:pt x="38" y="20"/>
                  <a:pt x="38" y="20"/>
                </a:cubicBezTo>
                <a:cubicBezTo>
                  <a:pt x="41" y="19"/>
                  <a:pt x="43" y="18"/>
                  <a:pt x="46" y="17"/>
                </a:cubicBezTo>
                <a:close/>
                <a:moveTo>
                  <a:pt x="74" y="8"/>
                </a:moveTo>
                <a:cubicBezTo>
                  <a:pt x="74" y="9"/>
                  <a:pt x="75" y="10"/>
                  <a:pt x="75" y="10"/>
                </a:cubicBezTo>
                <a:cubicBezTo>
                  <a:pt x="76" y="12"/>
                  <a:pt x="77" y="15"/>
                  <a:pt x="78" y="17"/>
                </a:cubicBezTo>
                <a:cubicBezTo>
                  <a:pt x="80" y="18"/>
                  <a:pt x="83" y="19"/>
                  <a:pt x="85" y="20"/>
                </a:cubicBezTo>
                <a:cubicBezTo>
                  <a:pt x="86" y="20"/>
                  <a:pt x="86" y="21"/>
                  <a:pt x="87" y="21"/>
                </a:cubicBezTo>
                <a:cubicBezTo>
                  <a:pt x="86" y="18"/>
                  <a:pt x="84" y="16"/>
                  <a:pt x="82" y="14"/>
                </a:cubicBezTo>
                <a:cubicBezTo>
                  <a:pt x="79" y="11"/>
                  <a:pt x="77" y="10"/>
                  <a:pt x="74" y="8"/>
                </a:cubicBezTo>
                <a:close/>
              </a:path>
            </a:pathLst>
          </a:custGeom>
          <a:solidFill>
            <a:schemeClr val="bg1"/>
          </a:solidFill>
          <a:ln>
            <a:noFill/>
          </a:ln>
        </p:spPr>
        <p:txBody>
          <a:bodyPr vert="horz" wrap="square" lIns="91440" tIns="45720" rIns="91440" bIns="45720" numCol="1" anchor="t" anchorCtr="0" compatLnSpc="1">
            <a:prstTxWarp prst="textNoShape"/>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6" name="Freeform 82"/>
          <p:cNvSpPr>
            <a:spLocks noEditPoints="1"/>
          </p:cNvSpPr>
          <p:nvPr/>
        </p:nvSpPr>
        <p:spPr>
          <a:xfrm>
            <a:off x="8145921" y="2212157"/>
            <a:ext cx="347796" cy="341850"/>
          </a:xfrm>
          <a:custGeom>
            <a:gdLst>
              <a:gd name="T0" fmla="*/ 31 w 99"/>
              <a:gd name="T1" fmla="*/ 1 h 97"/>
              <a:gd name="T2" fmla="*/ 50 w 99"/>
              <a:gd name="T3" fmla="*/ 21 h 97"/>
              <a:gd name="T4" fmla="*/ 50 w 99"/>
              <a:gd name="T5" fmla="*/ 23 h 97"/>
              <a:gd name="T6" fmla="*/ 44 w 99"/>
              <a:gd name="T7" fmla="*/ 37 h 97"/>
              <a:gd name="T8" fmla="*/ 37 w 99"/>
              <a:gd name="T9" fmla="*/ 30 h 97"/>
              <a:gd name="T10" fmla="*/ 34 w 99"/>
              <a:gd name="T11" fmla="*/ 20 h 97"/>
              <a:gd name="T12" fmla="*/ 24 w 99"/>
              <a:gd name="T13" fmla="*/ 16 h 97"/>
              <a:gd name="T14" fmla="*/ 17 w 99"/>
              <a:gd name="T15" fmla="*/ 9 h 97"/>
              <a:gd name="T16" fmla="*/ 31 w 99"/>
              <a:gd name="T17" fmla="*/ 1 h 97"/>
              <a:gd name="T18" fmla="*/ 23 w 99"/>
              <a:gd name="T19" fmla="*/ 21 h 97"/>
              <a:gd name="T20" fmla="*/ 24 w 99"/>
              <a:gd name="T21" fmla="*/ 30 h 97"/>
              <a:gd name="T22" fmla="*/ 33 w 99"/>
              <a:gd name="T23" fmla="*/ 31 h 97"/>
              <a:gd name="T24" fmla="*/ 32 w 99"/>
              <a:gd name="T25" fmla="*/ 22 h 97"/>
              <a:gd name="T26" fmla="*/ 23 w 99"/>
              <a:gd name="T27" fmla="*/ 21 h 97"/>
              <a:gd name="T28" fmla="*/ 2 w 99"/>
              <a:gd name="T29" fmla="*/ 35 h 97"/>
              <a:gd name="T30" fmla="*/ 0 w 99"/>
              <a:gd name="T31" fmla="*/ 40 h 97"/>
              <a:gd name="T32" fmla="*/ 48 w 99"/>
              <a:gd name="T33" fmla="*/ 88 h 97"/>
              <a:gd name="T34" fmla="*/ 89 w 99"/>
              <a:gd name="T35" fmla="*/ 47 h 97"/>
              <a:gd name="T36" fmla="*/ 42 w 99"/>
              <a:gd name="T37" fmla="*/ 0 h 97"/>
              <a:gd name="T38" fmla="*/ 37 w 99"/>
              <a:gd name="T39" fmla="*/ 1 h 97"/>
              <a:gd name="T40" fmla="*/ 53 w 99"/>
              <a:gd name="T41" fmla="*/ 18 h 97"/>
              <a:gd name="T42" fmla="*/ 54 w 99"/>
              <a:gd name="T43" fmla="*/ 19 h 97"/>
              <a:gd name="T44" fmla="*/ 54 w 99"/>
              <a:gd name="T45" fmla="*/ 20 h 97"/>
              <a:gd name="T46" fmla="*/ 54 w 99"/>
              <a:gd name="T47" fmla="*/ 24 h 97"/>
              <a:gd name="T48" fmla="*/ 44 w 99"/>
              <a:gd name="T49" fmla="*/ 44 h 97"/>
              <a:gd name="T50" fmla="*/ 25 w 99"/>
              <a:gd name="T51" fmla="*/ 53 h 97"/>
              <a:gd name="T52" fmla="*/ 21 w 99"/>
              <a:gd name="T53" fmla="*/ 53 h 97"/>
              <a:gd name="T54" fmla="*/ 20 w 99"/>
              <a:gd name="T55" fmla="*/ 53 h 97"/>
              <a:gd name="T56" fmla="*/ 19 w 99"/>
              <a:gd name="T57" fmla="*/ 52 h 97"/>
              <a:gd name="T58" fmla="*/ 2 w 99"/>
              <a:gd name="T59" fmla="*/ 35 h 97"/>
              <a:gd name="T60" fmla="*/ 12 w 99"/>
              <a:gd name="T61" fmla="*/ 14 h 97"/>
              <a:gd name="T62" fmla="*/ 3 w 99"/>
              <a:gd name="T63" fmla="*/ 28 h 97"/>
              <a:gd name="T64" fmla="*/ 23 w 99"/>
              <a:gd name="T65" fmla="*/ 48 h 97"/>
              <a:gd name="T66" fmla="*/ 24 w 99"/>
              <a:gd name="T67" fmla="*/ 48 h 97"/>
              <a:gd name="T68" fmla="*/ 39 w 99"/>
              <a:gd name="T69" fmla="*/ 42 h 97"/>
              <a:gd name="T70" fmla="*/ 32 w 99"/>
              <a:gd name="T71" fmla="*/ 35 h 97"/>
              <a:gd name="T72" fmla="*/ 22 w 99"/>
              <a:gd name="T73" fmla="*/ 31 h 97"/>
              <a:gd name="T74" fmla="*/ 18 w 99"/>
              <a:gd name="T75" fmla="*/ 21 h 97"/>
              <a:gd name="T76" fmla="*/ 12 w 99"/>
              <a:gd name="T77" fmla="*/ 14 h 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9" h="97">
                <a:moveTo>
                  <a:pt x="31" y="1"/>
                </a:moveTo>
                <a:cubicBezTo>
                  <a:pt x="50" y="21"/>
                  <a:pt x="50" y="21"/>
                  <a:pt x="50" y="21"/>
                </a:cubicBezTo>
                <a:cubicBezTo>
                  <a:pt x="50" y="21"/>
                  <a:pt x="50" y="22"/>
                  <a:pt x="50" y="23"/>
                </a:cubicBezTo>
                <a:cubicBezTo>
                  <a:pt x="50" y="28"/>
                  <a:pt x="48" y="33"/>
                  <a:pt x="44" y="37"/>
                </a:cubicBezTo>
                <a:cubicBezTo>
                  <a:pt x="37" y="30"/>
                  <a:pt x="37" y="30"/>
                  <a:pt x="37" y="30"/>
                </a:cubicBezTo>
                <a:cubicBezTo>
                  <a:pt x="38" y="27"/>
                  <a:pt x="36" y="23"/>
                  <a:pt x="34" y="20"/>
                </a:cubicBezTo>
                <a:cubicBezTo>
                  <a:pt x="31" y="17"/>
                  <a:pt x="27" y="16"/>
                  <a:pt x="24" y="16"/>
                </a:cubicBezTo>
                <a:cubicBezTo>
                  <a:pt x="17" y="9"/>
                  <a:pt x="17" y="9"/>
                  <a:pt x="17" y="9"/>
                </a:cubicBezTo>
                <a:cubicBezTo>
                  <a:pt x="21" y="6"/>
                  <a:pt x="25" y="3"/>
                  <a:pt x="31" y="1"/>
                </a:cubicBezTo>
                <a:close/>
                <a:moveTo>
                  <a:pt x="23" y="21"/>
                </a:moveTo>
                <a:cubicBezTo>
                  <a:pt x="21" y="23"/>
                  <a:pt x="21" y="27"/>
                  <a:pt x="24" y="30"/>
                </a:cubicBezTo>
                <a:cubicBezTo>
                  <a:pt x="27" y="32"/>
                  <a:pt x="31" y="33"/>
                  <a:pt x="33" y="31"/>
                </a:cubicBezTo>
                <a:cubicBezTo>
                  <a:pt x="35" y="29"/>
                  <a:pt x="34" y="25"/>
                  <a:pt x="32" y="22"/>
                </a:cubicBezTo>
                <a:cubicBezTo>
                  <a:pt x="29" y="19"/>
                  <a:pt x="25" y="18"/>
                  <a:pt x="23" y="21"/>
                </a:cubicBezTo>
                <a:close/>
                <a:moveTo>
                  <a:pt x="2" y="35"/>
                </a:moveTo>
                <a:cubicBezTo>
                  <a:pt x="1" y="36"/>
                  <a:pt x="1" y="38"/>
                  <a:pt x="0" y="40"/>
                </a:cubicBezTo>
                <a:cubicBezTo>
                  <a:pt x="48" y="88"/>
                  <a:pt x="48" y="88"/>
                  <a:pt x="48" y="88"/>
                </a:cubicBezTo>
                <a:cubicBezTo>
                  <a:pt x="70" y="97"/>
                  <a:pt x="99" y="72"/>
                  <a:pt x="89" y="47"/>
                </a:cubicBezTo>
                <a:cubicBezTo>
                  <a:pt x="42" y="0"/>
                  <a:pt x="42" y="0"/>
                  <a:pt x="42" y="0"/>
                </a:cubicBezTo>
                <a:cubicBezTo>
                  <a:pt x="40" y="0"/>
                  <a:pt x="38" y="0"/>
                  <a:pt x="37" y="1"/>
                </a:cubicBezTo>
                <a:cubicBezTo>
                  <a:pt x="53" y="18"/>
                  <a:pt x="53" y="18"/>
                  <a:pt x="53" y="18"/>
                </a:cubicBezTo>
                <a:cubicBezTo>
                  <a:pt x="54" y="19"/>
                  <a:pt x="54" y="19"/>
                  <a:pt x="54" y="19"/>
                </a:cubicBezTo>
                <a:cubicBezTo>
                  <a:pt x="54" y="20"/>
                  <a:pt x="54" y="20"/>
                  <a:pt x="54" y="20"/>
                </a:cubicBezTo>
                <a:cubicBezTo>
                  <a:pt x="54" y="21"/>
                  <a:pt x="54" y="22"/>
                  <a:pt x="54" y="24"/>
                </a:cubicBezTo>
                <a:cubicBezTo>
                  <a:pt x="54" y="31"/>
                  <a:pt x="50" y="38"/>
                  <a:pt x="44" y="44"/>
                </a:cubicBezTo>
                <a:cubicBezTo>
                  <a:pt x="39" y="49"/>
                  <a:pt x="32" y="52"/>
                  <a:pt x="25" y="53"/>
                </a:cubicBezTo>
                <a:cubicBezTo>
                  <a:pt x="24" y="53"/>
                  <a:pt x="22" y="53"/>
                  <a:pt x="21" y="53"/>
                </a:cubicBezTo>
                <a:cubicBezTo>
                  <a:pt x="20" y="53"/>
                  <a:pt x="20" y="53"/>
                  <a:pt x="20" y="53"/>
                </a:cubicBezTo>
                <a:cubicBezTo>
                  <a:pt x="19" y="52"/>
                  <a:pt x="19" y="52"/>
                  <a:pt x="19" y="52"/>
                </a:cubicBezTo>
                <a:cubicBezTo>
                  <a:pt x="2" y="35"/>
                  <a:pt x="2" y="35"/>
                  <a:pt x="2" y="35"/>
                </a:cubicBezTo>
                <a:close/>
                <a:moveTo>
                  <a:pt x="12" y="14"/>
                </a:moveTo>
                <a:cubicBezTo>
                  <a:pt x="8" y="18"/>
                  <a:pt x="5" y="23"/>
                  <a:pt x="3" y="28"/>
                </a:cubicBezTo>
                <a:cubicBezTo>
                  <a:pt x="23" y="48"/>
                  <a:pt x="23" y="48"/>
                  <a:pt x="23" y="48"/>
                </a:cubicBezTo>
                <a:cubicBezTo>
                  <a:pt x="23" y="48"/>
                  <a:pt x="24" y="48"/>
                  <a:pt x="24" y="48"/>
                </a:cubicBezTo>
                <a:cubicBezTo>
                  <a:pt x="29" y="48"/>
                  <a:pt x="35" y="46"/>
                  <a:pt x="39" y="42"/>
                </a:cubicBezTo>
                <a:cubicBezTo>
                  <a:pt x="32" y="35"/>
                  <a:pt x="32" y="35"/>
                  <a:pt x="32" y="35"/>
                </a:cubicBezTo>
                <a:cubicBezTo>
                  <a:pt x="29" y="36"/>
                  <a:pt x="25" y="34"/>
                  <a:pt x="22" y="31"/>
                </a:cubicBezTo>
                <a:cubicBezTo>
                  <a:pt x="19" y="28"/>
                  <a:pt x="18" y="24"/>
                  <a:pt x="18" y="21"/>
                </a:cubicBezTo>
                <a:lnTo>
                  <a:pt x="12" y="14"/>
                </a:lnTo>
                <a:close/>
              </a:path>
            </a:pathLst>
          </a:custGeom>
          <a:solidFill>
            <a:schemeClr val="bg1"/>
          </a:solidFill>
          <a:ln>
            <a:noFill/>
          </a:ln>
        </p:spPr>
        <p:txBody>
          <a:bodyPr vert="horz" wrap="square" lIns="91440" tIns="45720" rIns="91440" bIns="45720" numCol="1" anchor="t" anchorCtr="0" compatLnSpc="1">
            <a:prstTxWarp prst="textNoShape"/>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7" name="Freeform 280"/>
          <p:cNvSpPr>
            <a:spLocks noEditPoints="1"/>
          </p:cNvSpPr>
          <p:nvPr/>
        </p:nvSpPr>
        <p:spPr>
          <a:xfrm>
            <a:off x="9690665" y="4735213"/>
            <a:ext cx="300038" cy="334963"/>
          </a:xfrm>
          <a:custGeom>
            <a:gdLst>
              <a:gd name="T0" fmla="*/ 18 w 85"/>
              <a:gd name="T1" fmla="*/ 18 h 95"/>
              <a:gd name="T2" fmla="*/ 7 w 85"/>
              <a:gd name="T3" fmla="*/ 26 h 95"/>
              <a:gd name="T4" fmla="*/ 39 w 85"/>
              <a:gd name="T5" fmla="*/ 57 h 95"/>
              <a:gd name="T6" fmla="*/ 37 w 85"/>
              <a:gd name="T7" fmla="*/ 40 h 95"/>
              <a:gd name="T8" fmla="*/ 27 w 85"/>
              <a:gd name="T9" fmla="*/ 40 h 95"/>
              <a:gd name="T10" fmla="*/ 22 w 85"/>
              <a:gd name="T11" fmla="*/ 30 h 95"/>
              <a:gd name="T12" fmla="*/ 22 w 85"/>
              <a:gd name="T13" fmla="*/ 18 h 95"/>
              <a:gd name="T14" fmla="*/ 22 w 85"/>
              <a:gd name="T15" fmla="*/ 0 h 95"/>
              <a:gd name="T16" fmla="*/ 85 w 85"/>
              <a:gd name="T17" fmla="*/ 40 h 95"/>
              <a:gd name="T18" fmla="*/ 46 w 85"/>
              <a:gd name="T19" fmla="*/ 95 h 95"/>
              <a:gd name="T20" fmla="*/ 0 w 85"/>
              <a:gd name="T21" fmla="*/ 18 h 95"/>
              <a:gd name="T22" fmla="*/ 31 w 85"/>
              <a:gd name="T23" fmla="*/ 28 h 95"/>
              <a:gd name="T24" fmla="*/ 43 w 85"/>
              <a:gd name="T25" fmla="*/ 27 h 95"/>
              <a:gd name="T26" fmla="*/ 42 w 85"/>
              <a:gd name="T27" fmla="*/ 21 h 95"/>
              <a:gd name="T28" fmla="*/ 36 w 85"/>
              <a:gd name="T29" fmla="*/ 13 h 95"/>
              <a:gd name="T30" fmla="*/ 37 w 85"/>
              <a:gd name="T31" fmla="*/ 10 h 95"/>
              <a:gd name="T32" fmla="*/ 38 w 85"/>
              <a:gd name="T33" fmla="*/ 16 h 95"/>
              <a:gd name="T34" fmla="*/ 43 w 85"/>
              <a:gd name="T35" fmla="*/ 11 h 95"/>
              <a:gd name="T36" fmla="*/ 31 w 85"/>
              <a:gd name="T37" fmla="*/ 12 h 95"/>
              <a:gd name="T38" fmla="*/ 32 w 85"/>
              <a:gd name="T39" fmla="*/ 17 h 95"/>
              <a:gd name="T40" fmla="*/ 38 w 85"/>
              <a:gd name="T41" fmla="*/ 25 h 95"/>
              <a:gd name="T42" fmla="*/ 37 w 85"/>
              <a:gd name="T43" fmla="*/ 29 h 95"/>
              <a:gd name="T44" fmla="*/ 36 w 85"/>
              <a:gd name="T45" fmla="*/ 22 h 95"/>
              <a:gd name="T46" fmla="*/ 64 w 85"/>
              <a:gd name="T47" fmla="*/ 32 h 95"/>
              <a:gd name="T48" fmla="*/ 56 w 85"/>
              <a:gd name="T49" fmla="*/ 7 h 95"/>
              <a:gd name="T50" fmla="*/ 52 w 85"/>
              <a:gd name="T51" fmla="*/ 7 h 95"/>
              <a:gd name="T52" fmla="*/ 45 w 85"/>
              <a:gd name="T53" fmla="*/ 32 h 95"/>
              <a:gd name="T54" fmla="*/ 49 w 85"/>
              <a:gd name="T55" fmla="*/ 18 h 95"/>
              <a:gd name="T56" fmla="*/ 56 w 85"/>
              <a:gd name="T57" fmla="*/ 32 h 95"/>
              <a:gd name="T58" fmla="*/ 59 w 85"/>
              <a:gd name="T59" fmla="*/ 32 h 95"/>
              <a:gd name="T60" fmla="*/ 65 w 85"/>
              <a:gd name="T61" fmla="*/ 22 h 95"/>
              <a:gd name="T62" fmla="*/ 71 w 85"/>
              <a:gd name="T63" fmla="*/ 32 h 95"/>
              <a:gd name="T64" fmla="*/ 77 w 85"/>
              <a:gd name="T65" fmla="*/ 24 h 95"/>
              <a:gd name="T66" fmla="*/ 72 w 85"/>
              <a:gd name="T67" fmla="*/ 17 h 95"/>
              <a:gd name="T68" fmla="*/ 70 w 85"/>
              <a:gd name="T69" fmla="*/ 12 h 95"/>
              <a:gd name="T70" fmla="*/ 72 w 85"/>
              <a:gd name="T71" fmla="*/ 11 h 95"/>
              <a:gd name="T72" fmla="*/ 77 w 85"/>
              <a:gd name="T73" fmla="*/ 16 h 95"/>
              <a:gd name="T74" fmla="*/ 71 w 85"/>
              <a:gd name="T75" fmla="*/ 7 h 95"/>
              <a:gd name="T76" fmla="*/ 65 w 85"/>
              <a:gd name="T77" fmla="*/ 15 h 95"/>
              <a:gd name="T78" fmla="*/ 70 w 85"/>
              <a:gd name="T79" fmla="*/ 22 h 95"/>
              <a:gd name="T80" fmla="*/ 72 w 85"/>
              <a:gd name="T81" fmla="*/ 28 h 95"/>
              <a:gd name="T82" fmla="*/ 70 w 85"/>
              <a:gd name="T83" fmla="*/ 28 h 95"/>
              <a:gd name="T84" fmla="*/ 65 w 85"/>
              <a:gd name="T85" fmla="*/ 22 h 95"/>
              <a:gd name="T86" fmla="*/ 7 w 85"/>
              <a:gd name="T87" fmla="*/ 68 h 95"/>
              <a:gd name="T88" fmla="*/ 20 w 85"/>
              <a:gd name="T89" fmla="*/ 62 h 95"/>
              <a:gd name="T90" fmla="*/ 26 w 85"/>
              <a:gd name="T91" fmla="*/ 62 h 95"/>
              <a:gd name="T92" fmla="*/ 39 w 85"/>
              <a:gd name="T93" fmla="*/ 68 h 95"/>
              <a:gd name="T94" fmla="*/ 26 w 85"/>
              <a:gd name="T95" fmla="*/ 62 h 95"/>
              <a:gd name="T96" fmla="*/ 7 w 85"/>
              <a:gd name="T97" fmla="*/ 79 h 95"/>
              <a:gd name="T98" fmla="*/ 20 w 85"/>
              <a:gd name="T99" fmla="*/ 73 h 95"/>
              <a:gd name="T100" fmla="*/ 26 w 85"/>
              <a:gd name="T101" fmla="*/ 73 h 95"/>
              <a:gd name="T102" fmla="*/ 39 w 85"/>
              <a:gd name="T103" fmla="*/ 79 h 95"/>
              <a:gd name="T104" fmla="*/ 26 w 85"/>
              <a:gd name="T105" fmla="*/ 73 h 95"/>
              <a:gd name="T106" fmla="*/ 7 w 85"/>
              <a:gd name="T107" fmla="*/ 89 h 95"/>
              <a:gd name="T108" fmla="*/ 20 w 85"/>
              <a:gd name="T109" fmla="*/ 83 h 95"/>
              <a:gd name="T110" fmla="*/ 26 w 85"/>
              <a:gd name="T111" fmla="*/ 83 h 95"/>
              <a:gd name="T112" fmla="*/ 39 w 85"/>
              <a:gd name="T113" fmla="*/ 89 h 95"/>
              <a:gd name="T114" fmla="*/ 26 w 85"/>
              <a:gd name="T115" fmla="*/ 83 h 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5" h="95">
                <a:moveTo>
                  <a:pt x="0" y="18"/>
                </a:moveTo>
                <a:cubicBezTo>
                  <a:pt x="18" y="18"/>
                  <a:pt x="18" y="18"/>
                  <a:pt x="18" y="18"/>
                </a:cubicBezTo>
                <a:cubicBezTo>
                  <a:pt x="18" y="26"/>
                  <a:pt x="18" y="26"/>
                  <a:pt x="18" y="26"/>
                </a:cubicBezTo>
                <a:cubicBezTo>
                  <a:pt x="7" y="26"/>
                  <a:pt x="7" y="26"/>
                  <a:pt x="7" y="26"/>
                </a:cubicBezTo>
                <a:cubicBezTo>
                  <a:pt x="7" y="57"/>
                  <a:pt x="7" y="57"/>
                  <a:pt x="7" y="57"/>
                </a:cubicBezTo>
                <a:cubicBezTo>
                  <a:pt x="39" y="57"/>
                  <a:pt x="39" y="57"/>
                  <a:pt x="39" y="57"/>
                </a:cubicBezTo>
                <a:cubicBezTo>
                  <a:pt x="39" y="40"/>
                  <a:pt x="39" y="40"/>
                  <a:pt x="39" y="40"/>
                </a:cubicBezTo>
                <a:cubicBezTo>
                  <a:pt x="37" y="40"/>
                  <a:pt x="37" y="40"/>
                  <a:pt x="37" y="40"/>
                </a:cubicBezTo>
                <a:cubicBezTo>
                  <a:pt x="22" y="51"/>
                  <a:pt x="22" y="51"/>
                  <a:pt x="22" y="51"/>
                </a:cubicBezTo>
                <a:cubicBezTo>
                  <a:pt x="27" y="40"/>
                  <a:pt x="27" y="40"/>
                  <a:pt x="27" y="40"/>
                </a:cubicBezTo>
                <a:cubicBezTo>
                  <a:pt x="22" y="40"/>
                  <a:pt x="22" y="40"/>
                  <a:pt x="22" y="40"/>
                </a:cubicBezTo>
                <a:cubicBezTo>
                  <a:pt x="22" y="30"/>
                  <a:pt x="22" y="30"/>
                  <a:pt x="22" y="30"/>
                </a:cubicBezTo>
                <a:cubicBezTo>
                  <a:pt x="22" y="26"/>
                  <a:pt x="22" y="26"/>
                  <a:pt x="22" y="26"/>
                </a:cubicBezTo>
                <a:cubicBezTo>
                  <a:pt x="22" y="18"/>
                  <a:pt x="22" y="18"/>
                  <a:pt x="22" y="18"/>
                </a:cubicBezTo>
                <a:cubicBezTo>
                  <a:pt x="22" y="16"/>
                  <a:pt x="22" y="16"/>
                  <a:pt x="22" y="16"/>
                </a:cubicBezTo>
                <a:cubicBezTo>
                  <a:pt x="22" y="0"/>
                  <a:pt x="22" y="0"/>
                  <a:pt x="22" y="0"/>
                </a:cubicBezTo>
                <a:cubicBezTo>
                  <a:pt x="85" y="0"/>
                  <a:pt x="85" y="0"/>
                  <a:pt x="85" y="0"/>
                </a:cubicBezTo>
                <a:cubicBezTo>
                  <a:pt x="85" y="40"/>
                  <a:pt x="85" y="40"/>
                  <a:pt x="85" y="40"/>
                </a:cubicBezTo>
                <a:cubicBezTo>
                  <a:pt x="46" y="40"/>
                  <a:pt x="46" y="40"/>
                  <a:pt x="46" y="40"/>
                </a:cubicBezTo>
                <a:cubicBezTo>
                  <a:pt x="46" y="95"/>
                  <a:pt x="46" y="95"/>
                  <a:pt x="46" y="95"/>
                </a:cubicBezTo>
                <a:cubicBezTo>
                  <a:pt x="0" y="95"/>
                  <a:pt x="0" y="95"/>
                  <a:pt x="0" y="95"/>
                </a:cubicBezTo>
                <a:cubicBezTo>
                  <a:pt x="0" y="18"/>
                  <a:pt x="0" y="18"/>
                  <a:pt x="0" y="18"/>
                </a:cubicBezTo>
                <a:close/>
                <a:moveTo>
                  <a:pt x="31" y="22"/>
                </a:moveTo>
                <a:cubicBezTo>
                  <a:pt x="31" y="28"/>
                  <a:pt x="31" y="28"/>
                  <a:pt x="31" y="28"/>
                </a:cubicBezTo>
                <a:cubicBezTo>
                  <a:pt x="31" y="31"/>
                  <a:pt x="33" y="32"/>
                  <a:pt x="37" y="32"/>
                </a:cubicBezTo>
                <a:cubicBezTo>
                  <a:pt x="41" y="32"/>
                  <a:pt x="43" y="31"/>
                  <a:pt x="43" y="27"/>
                </a:cubicBezTo>
                <a:cubicBezTo>
                  <a:pt x="43" y="24"/>
                  <a:pt x="43" y="24"/>
                  <a:pt x="43" y="24"/>
                </a:cubicBezTo>
                <a:cubicBezTo>
                  <a:pt x="43" y="23"/>
                  <a:pt x="43" y="22"/>
                  <a:pt x="42" y="21"/>
                </a:cubicBezTo>
                <a:cubicBezTo>
                  <a:pt x="42" y="20"/>
                  <a:pt x="40" y="19"/>
                  <a:pt x="38" y="17"/>
                </a:cubicBezTo>
                <a:cubicBezTo>
                  <a:pt x="37" y="15"/>
                  <a:pt x="36" y="14"/>
                  <a:pt x="36" y="13"/>
                </a:cubicBezTo>
                <a:cubicBezTo>
                  <a:pt x="36" y="12"/>
                  <a:pt x="36" y="12"/>
                  <a:pt x="36" y="12"/>
                </a:cubicBezTo>
                <a:cubicBezTo>
                  <a:pt x="36" y="11"/>
                  <a:pt x="36" y="10"/>
                  <a:pt x="37" y="10"/>
                </a:cubicBezTo>
                <a:cubicBezTo>
                  <a:pt x="38" y="10"/>
                  <a:pt x="38" y="11"/>
                  <a:pt x="38" y="11"/>
                </a:cubicBezTo>
                <a:cubicBezTo>
                  <a:pt x="38" y="16"/>
                  <a:pt x="38" y="16"/>
                  <a:pt x="38" y="16"/>
                </a:cubicBezTo>
                <a:cubicBezTo>
                  <a:pt x="43" y="16"/>
                  <a:pt x="43" y="16"/>
                  <a:pt x="43" y="16"/>
                </a:cubicBezTo>
                <a:cubicBezTo>
                  <a:pt x="43" y="11"/>
                  <a:pt x="43" y="11"/>
                  <a:pt x="43" y="11"/>
                </a:cubicBezTo>
                <a:cubicBezTo>
                  <a:pt x="43" y="8"/>
                  <a:pt x="41" y="7"/>
                  <a:pt x="37" y="7"/>
                </a:cubicBezTo>
                <a:cubicBezTo>
                  <a:pt x="33" y="7"/>
                  <a:pt x="31" y="9"/>
                  <a:pt x="31" y="12"/>
                </a:cubicBezTo>
                <a:cubicBezTo>
                  <a:pt x="31" y="15"/>
                  <a:pt x="31" y="15"/>
                  <a:pt x="31" y="15"/>
                </a:cubicBezTo>
                <a:cubicBezTo>
                  <a:pt x="31" y="16"/>
                  <a:pt x="31" y="16"/>
                  <a:pt x="32" y="17"/>
                </a:cubicBezTo>
                <a:cubicBezTo>
                  <a:pt x="32" y="18"/>
                  <a:pt x="34" y="19"/>
                  <a:pt x="36" y="22"/>
                </a:cubicBezTo>
                <a:cubicBezTo>
                  <a:pt x="37" y="23"/>
                  <a:pt x="38" y="24"/>
                  <a:pt x="38" y="25"/>
                </a:cubicBezTo>
                <a:cubicBezTo>
                  <a:pt x="38" y="28"/>
                  <a:pt x="38" y="28"/>
                  <a:pt x="38" y="28"/>
                </a:cubicBezTo>
                <a:cubicBezTo>
                  <a:pt x="38" y="28"/>
                  <a:pt x="37" y="29"/>
                  <a:pt x="37" y="29"/>
                </a:cubicBezTo>
                <a:cubicBezTo>
                  <a:pt x="36" y="29"/>
                  <a:pt x="36" y="28"/>
                  <a:pt x="36" y="28"/>
                </a:cubicBezTo>
                <a:cubicBezTo>
                  <a:pt x="36" y="22"/>
                  <a:pt x="36" y="22"/>
                  <a:pt x="36" y="22"/>
                </a:cubicBezTo>
                <a:cubicBezTo>
                  <a:pt x="31" y="22"/>
                  <a:pt x="31" y="22"/>
                  <a:pt x="31" y="22"/>
                </a:cubicBezTo>
                <a:close/>
                <a:moveTo>
                  <a:pt x="64" y="32"/>
                </a:moveTo>
                <a:cubicBezTo>
                  <a:pt x="64" y="7"/>
                  <a:pt x="64" y="7"/>
                  <a:pt x="64" y="7"/>
                </a:cubicBezTo>
                <a:cubicBezTo>
                  <a:pt x="56" y="7"/>
                  <a:pt x="56" y="7"/>
                  <a:pt x="56" y="7"/>
                </a:cubicBezTo>
                <a:cubicBezTo>
                  <a:pt x="54" y="20"/>
                  <a:pt x="54" y="20"/>
                  <a:pt x="54" y="20"/>
                </a:cubicBezTo>
                <a:cubicBezTo>
                  <a:pt x="52" y="7"/>
                  <a:pt x="52" y="7"/>
                  <a:pt x="52" y="7"/>
                </a:cubicBezTo>
                <a:cubicBezTo>
                  <a:pt x="45" y="7"/>
                  <a:pt x="45" y="7"/>
                  <a:pt x="45" y="7"/>
                </a:cubicBezTo>
                <a:cubicBezTo>
                  <a:pt x="45" y="32"/>
                  <a:pt x="45" y="32"/>
                  <a:pt x="45" y="32"/>
                </a:cubicBezTo>
                <a:cubicBezTo>
                  <a:pt x="49" y="32"/>
                  <a:pt x="49" y="32"/>
                  <a:pt x="49" y="32"/>
                </a:cubicBezTo>
                <a:cubicBezTo>
                  <a:pt x="49" y="18"/>
                  <a:pt x="49" y="18"/>
                  <a:pt x="49" y="18"/>
                </a:cubicBezTo>
                <a:cubicBezTo>
                  <a:pt x="52" y="32"/>
                  <a:pt x="52" y="32"/>
                  <a:pt x="52" y="32"/>
                </a:cubicBezTo>
                <a:cubicBezTo>
                  <a:pt x="56" y="32"/>
                  <a:pt x="56" y="32"/>
                  <a:pt x="56" y="32"/>
                </a:cubicBezTo>
                <a:cubicBezTo>
                  <a:pt x="59" y="18"/>
                  <a:pt x="59" y="18"/>
                  <a:pt x="59" y="18"/>
                </a:cubicBezTo>
                <a:cubicBezTo>
                  <a:pt x="59" y="32"/>
                  <a:pt x="59" y="32"/>
                  <a:pt x="59" y="32"/>
                </a:cubicBezTo>
                <a:cubicBezTo>
                  <a:pt x="64" y="32"/>
                  <a:pt x="64" y="32"/>
                  <a:pt x="64" y="32"/>
                </a:cubicBezTo>
                <a:close/>
                <a:moveTo>
                  <a:pt x="65" y="22"/>
                </a:moveTo>
                <a:cubicBezTo>
                  <a:pt x="65" y="28"/>
                  <a:pt x="65" y="28"/>
                  <a:pt x="65" y="28"/>
                </a:cubicBezTo>
                <a:cubicBezTo>
                  <a:pt x="65" y="31"/>
                  <a:pt x="67" y="32"/>
                  <a:pt x="71" y="32"/>
                </a:cubicBezTo>
                <a:cubicBezTo>
                  <a:pt x="75" y="32"/>
                  <a:pt x="77" y="31"/>
                  <a:pt x="77" y="27"/>
                </a:cubicBezTo>
                <a:cubicBezTo>
                  <a:pt x="77" y="24"/>
                  <a:pt x="77" y="24"/>
                  <a:pt x="77" y="24"/>
                </a:cubicBezTo>
                <a:cubicBezTo>
                  <a:pt x="77" y="23"/>
                  <a:pt x="77" y="22"/>
                  <a:pt x="76" y="21"/>
                </a:cubicBezTo>
                <a:cubicBezTo>
                  <a:pt x="76" y="20"/>
                  <a:pt x="74" y="19"/>
                  <a:pt x="72" y="17"/>
                </a:cubicBezTo>
                <a:cubicBezTo>
                  <a:pt x="71" y="15"/>
                  <a:pt x="70" y="14"/>
                  <a:pt x="70" y="13"/>
                </a:cubicBezTo>
                <a:cubicBezTo>
                  <a:pt x="70" y="12"/>
                  <a:pt x="70" y="12"/>
                  <a:pt x="70" y="12"/>
                </a:cubicBezTo>
                <a:cubicBezTo>
                  <a:pt x="70" y="11"/>
                  <a:pt x="70" y="10"/>
                  <a:pt x="71" y="10"/>
                </a:cubicBezTo>
                <a:cubicBezTo>
                  <a:pt x="72" y="10"/>
                  <a:pt x="72" y="11"/>
                  <a:pt x="72" y="11"/>
                </a:cubicBezTo>
                <a:cubicBezTo>
                  <a:pt x="72" y="16"/>
                  <a:pt x="72" y="16"/>
                  <a:pt x="72" y="16"/>
                </a:cubicBezTo>
                <a:cubicBezTo>
                  <a:pt x="77" y="16"/>
                  <a:pt x="77" y="16"/>
                  <a:pt x="77" y="16"/>
                </a:cubicBezTo>
                <a:cubicBezTo>
                  <a:pt x="77" y="11"/>
                  <a:pt x="77" y="11"/>
                  <a:pt x="77" y="11"/>
                </a:cubicBezTo>
                <a:cubicBezTo>
                  <a:pt x="77" y="8"/>
                  <a:pt x="75" y="7"/>
                  <a:pt x="71" y="7"/>
                </a:cubicBezTo>
                <a:cubicBezTo>
                  <a:pt x="67" y="7"/>
                  <a:pt x="65" y="9"/>
                  <a:pt x="65" y="12"/>
                </a:cubicBezTo>
                <a:cubicBezTo>
                  <a:pt x="65" y="15"/>
                  <a:pt x="65" y="15"/>
                  <a:pt x="65" y="15"/>
                </a:cubicBezTo>
                <a:cubicBezTo>
                  <a:pt x="65" y="16"/>
                  <a:pt x="65" y="16"/>
                  <a:pt x="66" y="17"/>
                </a:cubicBezTo>
                <a:cubicBezTo>
                  <a:pt x="66" y="18"/>
                  <a:pt x="68" y="19"/>
                  <a:pt x="70" y="22"/>
                </a:cubicBezTo>
                <a:cubicBezTo>
                  <a:pt x="71" y="23"/>
                  <a:pt x="72" y="24"/>
                  <a:pt x="72" y="25"/>
                </a:cubicBezTo>
                <a:cubicBezTo>
                  <a:pt x="72" y="28"/>
                  <a:pt x="72" y="28"/>
                  <a:pt x="72" y="28"/>
                </a:cubicBezTo>
                <a:cubicBezTo>
                  <a:pt x="72" y="28"/>
                  <a:pt x="71" y="29"/>
                  <a:pt x="71" y="29"/>
                </a:cubicBezTo>
                <a:cubicBezTo>
                  <a:pt x="70" y="29"/>
                  <a:pt x="70" y="28"/>
                  <a:pt x="70" y="28"/>
                </a:cubicBezTo>
                <a:cubicBezTo>
                  <a:pt x="70" y="22"/>
                  <a:pt x="70" y="22"/>
                  <a:pt x="70" y="22"/>
                </a:cubicBezTo>
                <a:cubicBezTo>
                  <a:pt x="65" y="22"/>
                  <a:pt x="65" y="22"/>
                  <a:pt x="65" y="22"/>
                </a:cubicBezTo>
                <a:close/>
                <a:moveTo>
                  <a:pt x="7" y="62"/>
                </a:moveTo>
                <a:cubicBezTo>
                  <a:pt x="7" y="68"/>
                  <a:pt x="7" y="68"/>
                  <a:pt x="7" y="68"/>
                </a:cubicBezTo>
                <a:cubicBezTo>
                  <a:pt x="20" y="68"/>
                  <a:pt x="20" y="68"/>
                  <a:pt x="20" y="68"/>
                </a:cubicBezTo>
                <a:cubicBezTo>
                  <a:pt x="20" y="62"/>
                  <a:pt x="20" y="62"/>
                  <a:pt x="20" y="62"/>
                </a:cubicBezTo>
                <a:cubicBezTo>
                  <a:pt x="7" y="62"/>
                  <a:pt x="7" y="62"/>
                  <a:pt x="7" y="62"/>
                </a:cubicBezTo>
                <a:close/>
                <a:moveTo>
                  <a:pt x="26" y="62"/>
                </a:moveTo>
                <a:cubicBezTo>
                  <a:pt x="26" y="68"/>
                  <a:pt x="26" y="68"/>
                  <a:pt x="26" y="68"/>
                </a:cubicBezTo>
                <a:cubicBezTo>
                  <a:pt x="39" y="68"/>
                  <a:pt x="39" y="68"/>
                  <a:pt x="39" y="68"/>
                </a:cubicBezTo>
                <a:cubicBezTo>
                  <a:pt x="39" y="62"/>
                  <a:pt x="39" y="62"/>
                  <a:pt x="39" y="62"/>
                </a:cubicBezTo>
                <a:cubicBezTo>
                  <a:pt x="26" y="62"/>
                  <a:pt x="26" y="62"/>
                  <a:pt x="26" y="62"/>
                </a:cubicBezTo>
                <a:close/>
                <a:moveTo>
                  <a:pt x="7" y="73"/>
                </a:moveTo>
                <a:cubicBezTo>
                  <a:pt x="7" y="79"/>
                  <a:pt x="7" y="79"/>
                  <a:pt x="7" y="79"/>
                </a:cubicBezTo>
                <a:cubicBezTo>
                  <a:pt x="20" y="79"/>
                  <a:pt x="20" y="79"/>
                  <a:pt x="20" y="79"/>
                </a:cubicBezTo>
                <a:cubicBezTo>
                  <a:pt x="20" y="73"/>
                  <a:pt x="20" y="73"/>
                  <a:pt x="20" y="73"/>
                </a:cubicBezTo>
                <a:cubicBezTo>
                  <a:pt x="7" y="73"/>
                  <a:pt x="7" y="73"/>
                  <a:pt x="7" y="73"/>
                </a:cubicBezTo>
                <a:close/>
                <a:moveTo>
                  <a:pt x="26" y="73"/>
                </a:moveTo>
                <a:cubicBezTo>
                  <a:pt x="26" y="79"/>
                  <a:pt x="26" y="79"/>
                  <a:pt x="26" y="79"/>
                </a:cubicBezTo>
                <a:cubicBezTo>
                  <a:pt x="39" y="79"/>
                  <a:pt x="39" y="79"/>
                  <a:pt x="39" y="79"/>
                </a:cubicBezTo>
                <a:cubicBezTo>
                  <a:pt x="39" y="73"/>
                  <a:pt x="39" y="73"/>
                  <a:pt x="39" y="73"/>
                </a:cubicBezTo>
                <a:cubicBezTo>
                  <a:pt x="26" y="73"/>
                  <a:pt x="26" y="73"/>
                  <a:pt x="26" y="73"/>
                </a:cubicBezTo>
                <a:close/>
                <a:moveTo>
                  <a:pt x="7" y="83"/>
                </a:moveTo>
                <a:cubicBezTo>
                  <a:pt x="7" y="89"/>
                  <a:pt x="7" y="89"/>
                  <a:pt x="7" y="89"/>
                </a:cubicBezTo>
                <a:cubicBezTo>
                  <a:pt x="20" y="89"/>
                  <a:pt x="20" y="89"/>
                  <a:pt x="20" y="89"/>
                </a:cubicBezTo>
                <a:cubicBezTo>
                  <a:pt x="20" y="83"/>
                  <a:pt x="20" y="83"/>
                  <a:pt x="20" y="83"/>
                </a:cubicBezTo>
                <a:cubicBezTo>
                  <a:pt x="7" y="83"/>
                  <a:pt x="7" y="83"/>
                  <a:pt x="7" y="83"/>
                </a:cubicBezTo>
                <a:close/>
                <a:moveTo>
                  <a:pt x="26" y="83"/>
                </a:moveTo>
                <a:cubicBezTo>
                  <a:pt x="26" y="89"/>
                  <a:pt x="26" y="89"/>
                  <a:pt x="26" y="89"/>
                </a:cubicBezTo>
                <a:cubicBezTo>
                  <a:pt x="39" y="89"/>
                  <a:pt x="39" y="89"/>
                  <a:pt x="39" y="89"/>
                </a:cubicBezTo>
                <a:cubicBezTo>
                  <a:pt x="39" y="83"/>
                  <a:pt x="39" y="83"/>
                  <a:pt x="39" y="83"/>
                </a:cubicBezTo>
                <a:lnTo>
                  <a:pt x="26" y="83"/>
                </a:lnTo>
                <a:close/>
              </a:path>
            </a:pathLst>
          </a:custGeom>
          <a:solidFill>
            <a:schemeClr val="bg1"/>
          </a:solidFill>
          <a:ln>
            <a:noFill/>
          </a:ln>
        </p:spPr>
        <p:txBody>
          <a:bodyPr vert="horz" wrap="square" lIns="91440" tIns="45720" rIns="91440" bIns="45720" numCol="1" anchor="t" anchorCtr="0" compatLnSpc="1">
            <a:prstTxWarp prst="textNoShape"/>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8" name="Freeform 13"/>
          <p:cNvSpPr>
            <a:spLocks noEditPoints="1"/>
          </p:cNvSpPr>
          <p:nvPr/>
        </p:nvSpPr>
        <p:spPr>
          <a:xfrm>
            <a:off x="8192004" y="4708151"/>
            <a:ext cx="285371" cy="393872"/>
          </a:xfrm>
          <a:custGeom>
            <a:gdLst>
              <a:gd name="T0" fmla="*/ 62 w 81"/>
              <a:gd name="T1" fmla="*/ 37 h 112"/>
              <a:gd name="T2" fmla="*/ 74 w 81"/>
              <a:gd name="T3" fmla="*/ 36 h 112"/>
              <a:gd name="T4" fmla="*/ 69 w 81"/>
              <a:gd name="T5" fmla="*/ 43 h 112"/>
              <a:gd name="T6" fmla="*/ 69 w 81"/>
              <a:gd name="T7" fmla="*/ 100 h 112"/>
              <a:gd name="T8" fmla="*/ 12 w 81"/>
              <a:gd name="T9" fmla="*/ 100 h 112"/>
              <a:gd name="T10" fmla="*/ 12 w 81"/>
              <a:gd name="T11" fmla="*/ 43 h 112"/>
              <a:gd name="T12" fmla="*/ 36 w 81"/>
              <a:gd name="T13" fmla="*/ 27 h 112"/>
              <a:gd name="T14" fmla="*/ 29 w 81"/>
              <a:gd name="T15" fmla="*/ 21 h 112"/>
              <a:gd name="T16" fmla="*/ 22 w 81"/>
              <a:gd name="T17" fmla="*/ 12 h 112"/>
              <a:gd name="T18" fmla="*/ 41 w 81"/>
              <a:gd name="T19" fmla="*/ 0 h 112"/>
              <a:gd name="T20" fmla="*/ 59 w 81"/>
              <a:gd name="T21" fmla="*/ 12 h 112"/>
              <a:gd name="T22" fmla="*/ 52 w 81"/>
              <a:gd name="T23" fmla="*/ 21 h 112"/>
              <a:gd name="T24" fmla="*/ 45 w 81"/>
              <a:gd name="T25" fmla="*/ 27 h 112"/>
              <a:gd name="T26" fmla="*/ 29 w 81"/>
              <a:gd name="T27" fmla="*/ 15 h 112"/>
              <a:gd name="T28" fmla="*/ 52 w 81"/>
              <a:gd name="T29" fmla="*/ 14 h 112"/>
              <a:gd name="T30" fmla="*/ 53 w 81"/>
              <a:gd name="T31" fmla="*/ 12 h 112"/>
              <a:gd name="T32" fmla="*/ 41 w 81"/>
              <a:gd name="T33" fmla="*/ 5 h 112"/>
              <a:gd name="T34" fmla="*/ 28 w 81"/>
              <a:gd name="T35" fmla="*/ 12 h 112"/>
              <a:gd name="T36" fmla="*/ 20 w 81"/>
              <a:gd name="T37" fmla="*/ 53 h 112"/>
              <a:gd name="T38" fmla="*/ 27 w 81"/>
              <a:gd name="T39" fmla="*/ 56 h 112"/>
              <a:gd name="T40" fmla="*/ 20 w 81"/>
              <a:gd name="T41" fmla="*/ 53 h 112"/>
              <a:gd name="T42" fmla="*/ 27 w 81"/>
              <a:gd name="T43" fmla="*/ 87 h 112"/>
              <a:gd name="T44" fmla="*/ 20 w 81"/>
              <a:gd name="T45" fmla="*/ 90 h 112"/>
              <a:gd name="T46" fmla="*/ 61 w 81"/>
              <a:gd name="T47" fmla="*/ 90 h 112"/>
              <a:gd name="T48" fmla="*/ 54 w 81"/>
              <a:gd name="T49" fmla="*/ 87 h 112"/>
              <a:gd name="T50" fmla="*/ 61 w 81"/>
              <a:gd name="T51" fmla="*/ 90 h 112"/>
              <a:gd name="T52" fmla="*/ 61 w 81"/>
              <a:gd name="T53" fmla="*/ 70 h 112"/>
              <a:gd name="T54" fmla="*/ 68 w 81"/>
              <a:gd name="T55" fmla="*/ 73 h 112"/>
              <a:gd name="T56" fmla="*/ 42 w 81"/>
              <a:gd name="T57" fmla="*/ 99 h 112"/>
              <a:gd name="T58" fmla="*/ 39 w 81"/>
              <a:gd name="T59" fmla="*/ 92 h 112"/>
              <a:gd name="T60" fmla="*/ 42 w 81"/>
              <a:gd name="T61" fmla="*/ 99 h 112"/>
              <a:gd name="T62" fmla="*/ 20 w 81"/>
              <a:gd name="T63" fmla="*/ 73 h 112"/>
              <a:gd name="T64" fmla="*/ 13 w 81"/>
              <a:gd name="T65" fmla="*/ 70 h 112"/>
              <a:gd name="T66" fmla="*/ 39 w 81"/>
              <a:gd name="T67" fmla="*/ 44 h 112"/>
              <a:gd name="T68" fmla="*/ 42 w 81"/>
              <a:gd name="T69" fmla="*/ 51 h 112"/>
              <a:gd name="T70" fmla="*/ 39 w 81"/>
              <a:gd name="T71" fmla="*/ 44 h 112"/>
              <a:gd name="T72" fmla="*/ 45 w 81"/>
              <a:gd name="T73" fmla="*/ 68 h 112"/>
              <a:gd name="T74" fmla="*/ 54 w 81"/>
              <a:gd name="T75" fmla="*/ 49 h 112"/>
              <a:gd name="T76" fmla="*/ 38 w 81"/>
              <a:gd name="T77" fmla="*/ 67 h 112"/>
              <a:gd name="T78" fmla="*/ 43 w 81"/>
              <a:gd name="T79" fmla="*/ 78 h 112"/>
              <a:gd name="T80" fmla="*/ 58 w 81"/>
              <a:gd name="T81" fmla="*/ 82 h 112"/>
              <a:gd name="T82" fmla="*/ 46 w 81"/>
              <a:gd name="T83" fmla="*/ 73 h 112"/>
              <a:gd name="T84" fmla="*/ 61 w 81"/>
              <a:gd name="T85" fmla="*/ 51 h 112"/>
              <a:gd name="T86" fmla="*/ 20 w 81"/>
              <a:gd name="T87" fmla="*/ 51 h 112"/>
              <a:gd name="T88" fmla="*/ 20 w 81"/>
              <a:gd name="T89" fmla="*/ 92 h 112"/>
              <a:gd name="T90" fmla="*/ 61 w 81"/>
              <a:gd name="T91" fmla="*/ 92 h 112"/>
              <a:gd name="T92" fmla="*/ 61 w 81"/>
              <a:gd name="T93" fmla="*/ 51 h 1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1" h="112">
                <a:moveTo>
                  <a:pt x="45" y="31"/>
                </a:moveTo>
                <a:cubicBezTo>
                  <a:pt x="51" y="32"/>
                  <a:pt x="57" y="34"/>
                  <a:pt x="62" y="37"/>
                </a:cubicBezTo>
                <a:cubicBezTo>
                  <a:pt x="68" y="31"/>
                  <a:pt x="68" y="31"/>
                  <a:pt x="68" y="31"/>
                </a:cubicBezTo>
                <a:cubicBezTo>
                  <a:pt x="74" y="36"/>
                  <a:pt x="74" y="36"/>
                  <a:pt x="74" y="36"/>
                </a:cubicBezTo>
                <a:cubicBezTo>
                  <a:pt x="69" y="42"/>
                  <a:pt x="69" y="42"/>
                  <a:pt x="69" y="42"/>
                </a:cubicBezTo>
                <a:cubicBezTo>
                  <a:pt x="69" y="43"/>
                  <a:pt x="69" y="43"/>
                  <a:pt x="69" y="43"/>
                </a:cubicBezTo>
                <a:cubicBezTo>
                  <a:pt x="77" y="50"/>
                  <a:pt x="81" y="60"/>
                  <a:pt x="81" y="72"/>
                </a:cubicBezTo>
                <a:cubicBezTo>
                  <a:pt x="81" y="83"/>
                  <a:pt x="77" y="93"/>
                  <a:pt x="69" y="100"/>
                </a:cubicBezTo>
                <a:cubicBezTo>
                  <a:pt x="62" y="108"/>
                  <a:pt x="52" y="112"/>
                  <a:pt x="41" y="112"/>
                </a:cubicBezTo>
                <a:cubicBezTo>
                  <a:pt x="29" y="112"/>
                  <a:pt x="19" y="108"/>
                  <a:pt x="12" y="100"/>
                </a:cubicBezTo>
                <a:cubicBezTo>
                  <a:pt x="5" y="93"/>
                  <a:pt x="0" y="83"/>
                  <a:pt x="0" y="72"/>
                </a:cubicBezTo>
                <a:cubicBezTo>
                  <a:pt x="0" y="60"/>
                  <a:pt x="5" y="50"/>
                  <a:pt x="12" y="43"/>
                </a:cubicBezTo>
                <a:cubicBezTo>
                  <a:pt x="18" y="37"/>
                  <a:pt x="27" y="32"/>
                  <a:pt x="36" y="31"/>
                </a:cubicBezTo>
                <a:cubicBezTo>
                  <a:pt x="36" y="27"/>
                  <a:pt x="36" y="27"/>
                  <a:pt x="36" y="27"/>
                </a:cubicBezTo>
                <a:cubicBezTo>
                  <a:pt x="29" y="27"/>
                  <a:pt x="29" y="27"/>
                  <a:pt x="29" y="27"/>
                </a:cubicBezTo>
                <a:cubicBezTo>
                  <a:pt x="29" y="21"/>
                  <a:pt x="29" y="21"/>
                  <a:pt x="29" y="21"/>
                </a:cubicBezTo>
                <a:cubicBezTo>
                  <a:pt x="29" y="21"/>
                  <a:pt x="29" y="21"/>
                  <a:pt x="28" y="21"/>
                </a:cubicBezTo>
                <a:cubicBezTo>
                  <a:pt x="25" y="19"/>
                  <a:pt x="22" y="15"/>
                  <a:pt x="22" y="12"/>
                </a:cubicBezTo>
                <a:cubicBezTo>
                  <a:pt x="22" y="8"/>
                  <a:pt x="25" y="5"/>
                  <a:pt x="28" y="3"/>
                </a:cubicBezTo>
                <a:cubicBezTo>
                  <a:pt x="32" y="1"/>
                  <a:pt x="36" y="0"/>
                  <a:pt x="41" y="0"/>
                </a:cubicBezTo>
                <a:cubicBezTo>
                  <a:pt x="45" y="0"/>
                  <a:pt x="50" y="1"/>
                  <a:pt x="53" y="3"/>
                </a:cubicBezTo>
                <a:cubicBezTo>
                  <a:pt x="57" y="5"/>
                  <a:pt x="59" y="8"/>
                  <a:pt x="59" y="12"/>
                </a:cubicBezTo>
                <a:cubicBezTo>
                  <a:pt x="59" y="15"/>
                  <a:pt x="57" y="19"/>
                  <a:pt x="53" y="21"/>
                </a:cubicBezTo>
                <a:cubicBezTo>
                  <a:pt x="53" y="21"/>
                  <a:pt x="52" y="21"/>
                  <a:pt x="52" y="21"/>
                </a:cubicBezTo>
                <a:cubicBezTo>
                  <a:pt x="52" y="27"/>
                  <a:pt x="52" y="27"/>
                  <a:pt x="52" y="27"/>
                </a:cubicBezTo>
                <a:cubicBezTo>
                  <a:pt x="45" y="27"/>
                  <a:pt x="45" y="27"/>
                  <a:pt x="45" y="27"/>
                </a:cubicBezTo>
                <a:cubicBezTo>
                  <a:pt x="45" y="31"/>
                  <a:pt x="45" y="31"/>
                  <a:pt x="45" y="31"/>
                </a:cubicBezTo>
                <a:close/>
                <a:moveTo>
                  <a:pt x="29" y="15"/>
                </a:moveTo>
                <a:cubicBezTo>
                  <a:pt x="29" y="14"/>
                  <a:pt x="29" y="14"/>
                  <a:pt x="29" y="14"/>
                </a:cubicBezTo>
                <a:cubicBezTo>
                  <a:pt x="52" y="14"/>
                  <a:pt x="52" y="14"/>
                  <a:pt x="52" y="14"/>
                </a:cubicBezTo>
                <a:cubicBezTo>
                  <a:pt x="52" y="15"/>
                  <a:pt x="52" y="15"/>
                  <a:pt x="52" y="15"/>
                </a:cubicBezTo>
                <a:cubicBezTo>
                  <a:pt x="53" y="14"/>
                  <a:pt x="53" y="13"/>
                  <a:pt x="53" y="12"/>
                </a:cubicBezTo>
                <a:cubicBezTo>
                  <a:pt x="53" y="10"/>
                  <a:pt x="52" y="9"/>
                  <a:pt x="50" y="8"/>
                </a:cubicBezTo>
                <a:cubicBezTo>
                  <a:pt x="48" y="6"/>
                  <a:pt x="44" y="5"/>
                  <a:pt x="41" y="5"/>
                </a:cubicBezTo>
                <a:cubicBezTo>
                  <a:pt x="37" y="5"/>
                  <a:pt x="33" y="6"/>
                  <a:pt x="31" y="8"/>
                </a:cubicBezTo>
                <a:cubicBezTo>
                  <a:pt x="29" y="9"/>
                  <a:pt x="28" y="10"/>
                  <a:pt x="28" y="12"/>
                </a:cubicBezTo>
                <a:cubicBezTo>
                  <a:pt x="28" y="13"/>
                  <a:pt x="28" y="14"/>
                  <a:pt x="29" y="15"/>
                </a:cubicBezTo>
                <a:close/>
                <a:moveTo>
                  <a:pt x="20" y="53"/>
                </a:moveTo>
                <a:cubicBezTo>
                  <a:pt x="25" y="58"/>
                  <a:pt x="25" y="58"/>
                  <a:pt x="25" y="58"/>
                </a:cubicBezTo>
                <a:cubicBezTo>
                  <a:pt x="27" y="56"/>
                  <a:pt x="27" y="56"/>
                  <a:pt x="27" y="56"/>
                </a:cubicBezTo>
                <a:cubicBezTo>
                  <a:pt x="22" y="51"/>
                  <a:pt x="22" y="51"/>
                  <a:pt x="22" y="51"/>
                </a:cubicBezTo>
                <a:cubicBezTo>
                  <a:pt x="20" y="53"/>
                  <a:pt x="20" y="53"/>
                  <a:pt x="20" y="53"/>
                </a:cubicBezTo>
                <a:close/>
                <a:moveTo>
                  <a:pt x="22" y="92"/>
                </a:moveTo>
                <a:cubicBezTo>
                  <a:pt x="27" y="87"/>
                  <a:pt x="27" y="87"/>
                  <a:pt x="27" y="87"/>
                </a:cubicBezTo>
                <a:cubicBezTo>
                  <a:pt x="25" y="85"/>
                  <a:pt x="25" y="85"/>
                  <a:pt x="25" y="85"/>
                </a:cubicBezTo>
                <a:cubicBezTo>
                  <a:pt x="20" y="90"/>
                  <a:pt x="20" y="90"/>
                  <a:pt x="20" y="90"/>
                </a:cubicBezTo>
                <a:cubicBezTo>
                  <a:pt x="22" y="92"/>
                  <a:pt x="22" y="92"/>
                  <a:pt x="22" y="92"/>
                </a:cubicBezTo>
                <a:close/>
                <a:moveTo>
                  <a:pt x="61" y="90"/>
                </a:moveTo>
                <a:cubicBezTo>
                  <a:pt x="56" y="85"/>
                  <a:pt x="56" y="85"/>
                  <a:pt x="56" y="85"/>
                </a:cubicBezTo>
                <a:cubicBezTo>
                  <a:pt x="54" y="87"/>
                  <a:pt x="54" y="87"/>
                  <a:pt x="54" y="87"/>
                </a:cubicBezTo>
                <a:cubicBezTo>
                  <a:pt x="59" y="92"/>
                  <a:pt x="59" y="92"/>
                  <a:pt x="59" y="92"/>
                </a:cubicBezTo>
                <a:cubicBezTo>
                  <a:pt x="61" y="90"/>
                  <a:pt x="61" y="90"/>
                  <a:pt x="61" y="90"/>
                </a:cubicBezTo>
                <a:close/>
                <a:moveTo>
                  <a:pt x="68" y="70"/>
                </a:moveTo>
                <a:cubicBezTo>
                  <a:pt x="61" y="70"/>
                  <a:pt x="61" y="70"/>
                  <a:pt x="61" y="70"/>
                </a:cubicBezTo>
                <a:cubicBezTo>
                  <a:pt x="61" y="73"/>
                  <a:pt x="61" y="73"/>
                  <a:pt x="61" y="73"/>
                </a:cubicBezTo>
                <a:cubicBezTo>
                  <a:pt x="68" y="73"/>
                  <a:pt x="68" y="73"/>
                  <a:pt x="68" y="73"/>
                </a:cubicBezTo>
                <a:cubicBezTo>
                  <a:pt x="68" y="70"/>
                  <a:pt x="68" y="70"/>
                  <a:pt x="68" y="70"/>
                </a:cubicBezTo>
                <a:close/>
                <a:moveTo>
                  <a:pt x="42" y="99"/>
                </a:moveTo>
                <a:cubicBezTo>
                  <a:pt x="42" y="92"/>
                  <a:pt x="42" y="92"/>
                  <a:pt x="42" y="92"/>
                </a:cubicBezTo>
                <a:cubicBezTo>
                  <a:pt x="39" y="92"/>
                  <a:pt x="39" y="92"/>
                  <a:pt x="39" y="92"/>
                </a:cubicBezTo>
                <a:cubicBezTo>
                  <a:pt x="39" y="99"/>
                  <a:pt x="39" y="99"/>
                  <a:pt x="39" y="99"/>
                </a:cubicBezTo>
                <a:cubicBezTo>
                  <a:pt x="42" y="99"/>
                  <a:pt x="42" y="99"/>
                  <a:pt x="42" y="99"/>
                </a:cubicBezTo>
                <a:close/>
                <a:moveTo>
                  <a:pt x="13" y="73"/>
                </a:moveTo>
                <a:cubicBezTo>
                  <a:pt x="20" y="73"/>
                  <a:pt x="20" y="73"/>
                  <a:pt x="20" y="73"/>
                </a:cubicBezTo>
                <a:cubicBezTo>
                  <a:pt x="20" y="70"/>
                  <a:pt x="20" y="70"/>
                  <a:pt x="20" y="70"/>
                </a:cubicBezTo>
                <a:cubicBezTo>
                  <a:pt x="13" y="70"/>
                  <a:pt x="13" y="70"/>
                  <a:pt x="13" y="70"/>
                </a:cubicBezTo>
                <a:cubicBezTo>
                  <a:pt x="13" y="73"/>
                  <a:pt x="13" y="73"/>
                  <a:pt x="13" y="73"/>
                </a:cubicBezTo>
                <a:close/>
                <a:moveTo>
                  <a:pt x="39" y="44"/>
                </a:moveTo>
                <a:cubicBezTo>
                  <a:pt x="39" y="51"/>
                  <a:pt x="39" y="51"/>
                  <a:pt x="39" y="51"/>
                </a:cubicBezTo>
                <a:cubicBezTo>
                  <a:pt x="42" y="51"/>
                  <a:pt x="42" y="51"/>
                  <a:pt x="42" y="51"/>
                </a:cubicBezTo>
                <a:cubicBezTo>
                  <a:pt x="42" y="44"/>
                  <a:pt x="42" y="44"/>
                  <a:pt x="42" y="44"/>
                </a:cubicBezTo>
                <a:cubicBezTo>
                  <a:pt x="39" y="44"/>
                  <a:pt x="39" y="44"/>
                  <a:pt x="39" y="44"/>
                </a:cubicBezTo>
                <a:close/>
                <a:moveTo>
                  <a:pt x="46" y="70"/>
                </a:moveTo>
                <a:cubicBezTo>
                  <a:pt x="45" y="69"/>
                  <a:pt x="45" y="69"/>
                  <a:pt x="45" y="68"/>
                </a:cubicBezTo>
                <a:cubicBezTo>
                  <a:pt x="49" y="63"/>
                  <a:pt x="53" y="57"/>
                  <a:pt x="57" y="51"/>
                </a:cubicBezTo>
                <a:cubicBezTo>
                  <a:pt x="56" y="50"/>
                  <a:pt x="55" y="49"/>
                  <a:pt x="54" y="49"/>
                </a:cubicBezTo>
                <a:cubicBezTo>
                  <a:pt x="49" y="54"/>
                  <a:pt x="45" y="60"/>
                  <a:pt x="41" y="67"/>
                </a:cubicBezTo>
                <a:cubicBezTo>
                  <a:pt x="40" y="66"/>
                  <a:pt x="39" y="66"/>
                  <a:pt x="38" y="67"/>
                </a:cubicBezTo>
                <a:cubicBezTo>
                  <a:pt x="35" y="68"/>
                  <a:pt x="33" y="72"/>
                  <a:pt x="35" y="75"/>
                </a:cubicBezTo>
                <a:cubicBezTo>
                  <a:pt x="36" y="78"/>
                  <a:pt x="40" y="79"/>
                  <a:pt x="43" y="78"/>
                </a:cubicBezTo>
                <a:cubicBezTo>
                  <a:pt x="43" y="78"/>
                  <a:pt x="43" y="77"/>
                  <a:pt x="44" y="77"/>
                </a:cubicBezTo>
                <a:cubicBezTo>
                  <a:pt x="48" y="79"/>
                  <a:pt x="53" y="81"/>
                  <a:pt x="58" y="82"/>
                </a:cubicBezTo>
                <a:cubicBezTo>
                  <a:pt x="58" y="80"/>
                  <a:pt x="59" y="79"/>
                  <a:pt x="59" y="78"/>
                </a:cubicBezTo>
                <a:cubicBezTo>
                  <a:pt x="55" y="76"/>
                  <a:pt x="51" y="74"/>
                  <a:pt x="46" y="73"/>
                </a:cubicBezTo>
                <a:cubicBezTo>
                  <a:pt x="46" y="72"/>
                  <a:pt x="46" y="71"/>
                  <a:pt x="46" y="70"/>
                </a:cubicBezTo>
                <a:close/>
                <a:moveTo>
                  <a:pt x="61" y="51"/>
                </a:moveTo>
                <a:cubicBezTo>
                  <a:pt x="56" y="45"/>
                  <a:pt x="49" y="42"/>
                  <a:pt x="41" y="42"/>
                </a:cubicBezTo>
                <a:cubicBezTo>
                  <a:pt x="32" y="42"/>
                  <a:pt x="25" y="45"/>
                  <a:pt x="20" y="51"/>
                </a:cubicBezTo>
                <a:cubicBezTo>
                  <a:pt x="14" y="56"/>
                  <a:pt x="11" y="63"/>
                  <a:pt x="11" y="72"/>
                </a:cubicBezTo>
                <a:cubicBezTo>
                  <a:pt x="11" y="80"/>
                  <a:pt x="14" y="87"/>
                  <a:pt x="20" y="92"/>
                </a:cubicBezTo>
                <a:cubicBezTo>
                  <a:pt x="25" y="98"/>
                  <a:pt x="32" y="101"/>
                  <a:pt x="41" y="101"/>
                </a:cubicBezTo>
                <a:cubicBezTo>
                  <a:pt x="49" y="101"/>
                  <a:pt x="56" y="98"/>
                  <a:pt x="61" y="92"/>
                </a:cubicBezTo>
                <a:cubicBezTo>
                  <a:pt x="67" y="87"/>
                  <a:pt x="70" y="80"/>
                  <a:pt x="70" y="72"/>
                </a:cubicBezTo>
                <a:cubicBezTo>
                  <a:pt x="70" y="63"/>
                  <a:pt x="67" y="56"/>
                  <a:pt x="61" y="51"/>
                </a:cubicBezTo>
                <a:close/>
              </a:path>
            </a:pathLst>
          </a:custGeom>
          <a:solidFill>
            <a:schemeClr val="bg1"/>
          </a:solidFill>
          <a:ln>
            <a:noFill/>
          </a:ln>
        </p:spPr>
        <p:txBody>
          <a:bodyPr vert="horz" wrap="square" lIns="91440" tIns="45720" rIns="91440" bIns="45720" numCol="1" anchor="t" anchorCtr="0" compatLnSpc="1">
            <a:prstTxWarp prst="textNoShape"/>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Tree>
    <p:extLst>
      <p:ext uri="{BB962C8B-B14F-4D97-AF65-F5344CB8AC3E}">
        <p14:creationId xmlns:p14="http://schemas.microsoft.com/office/powerpoint/2010/main" val="1971882968"/>
      </p:ext>
    </p:ext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rLst="">
                                      <p:cBhvr>
                                        <p:cTn id="7" dur="500"/>
                                        <p:tgtEl>
                                          <p:spTgt spid="3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rLst="">
                                      <p:cBhvr>
                                        <p:cTn id="11" dur="500"/>
                                        <p:tgtEl>
                                          <p:spTgt spid="38"/>
                                        </p:tgtEl>
                                      </p:cBhvr>
                                    </p:animEffect>
                                  </p:childTnLst>
                                </p:cTn>
                              </p:par>
                            </p:childTnLst>
                          </p:cTn>
                        </p:par>
                        <p:par>
                          <p:cTn id="12" fill="hold">
                            <p:stCondLst>
                              <p:cond delay="1000"/>
                            </p:stCondLst>
                            <p:childTnLst>
                              <p:par>
                                <p:cTn id="13" presetID="53" presetClass="entr" presetSubtype="0" fill="hold" grpId="1" nodeType="afterEffect">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cBhvr>
                                        <p:cTn id="15" dur="500" fill="hold"/>
                                        <p:tgtEl>
                                          <p:spTgt spid="43"/>
                                        </p:tgtEl>
                                        <p:attrNameLst>
                                          <p:attrName>ppt_w</p:attrName>
                                        </p:attrNameLst>
                                      </p:cBhvr>
                                      <p:tavLst>
                                        <p:tav tm="0">
                                          <p:val>
                                            <p:fltVal val="0"/>
                                          </p:val>
                                        </p:tav>
                                        <p:tav tm="100000">
                                          <p:val>
                                            <p:strVal val="#ppt_w"/>
                                          </p:val>
                                        </p:tav>
                                      </p:tavLst>
                                    </p:anim>
                                    <p:anim calcmode="lin" valueType="num">
                                      <p:cBhvr>
                                        <p:cTn id="16" dur="500" fill="hold"/>
                                        <p:tgtEl>
                                          <p:spTgt spid="43"/>
                                        </p:tgtEl>
                                        <p:attrNameLst>
                                          <p:attrName>ppt_h</p:attrName>
                                        </p:attrNameLst>
                                      </p:cBhvr>
                                      <p:tavLst>
                                        <p:tav tm="0">
                                          <p:val>
                                            <p:fltVal val="0"/>
                                          </p:val>
                                        </p:tav>
                                        <p:tav tm="100000">
                                          <p:val>
                                            <p:strVal val="#ppt_h"/>
                                          </p:val>
                                        </p:tav>
                                      </p:tavLst>
                                    </p:anim>
                                    <p:animEffect transition="in" filter="fade" prLst="">
                                      <p:cBhvr>
                                        <p:cTn id="17" dur="500"/>
                                        <p:tgtEl>
                                          <p:spTgt spid="43"/>
                                        </p:tgtEl>
                                      </p:cBhvr>
                                    </p:animEffect>
                                  </p:childTnLst>
                                </p:cTn>
                              </p:par>
                            </p:childTnLst>
                          </p:cTn>
                        </p:par>
                        <p:par>
                          <p:cTn id="18" fill="hold">
                            <p:stCondLst>
                              <p:cond delay="1500"/>
                            </p:stCondLst>
                            <p:childTnLst>
                              <p:par>
                                <p:cTn id="19" presetID="10" presetClass="entr" presetSubtype="0" fill="hold" grpId="2" nodeType="after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rLst="">
                                      <p:cBhvr>
                                        <p:cTn id="21" dur="500"/>
                                        <p:tgtEl>
                                          <p:spTgt spid="48"/>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left)" prLst="">
                                      <p:cBhvr>
                                        <p:cTn id="25" dur="500"/>
                                        <p:tgtEl>
                                          <p:spTgt spid="49"/>
                                        </p:tgtEl>
                                      </p:cBhvr>
                                    </p:animEffect>
                                  </p:childTnLst>
                                </p:cTn>
                              </p:par>
                            </p:childTnLst>
                          </p:cTn>
                        </p:par>
                        <p:par>
                          <p:cTn id="26" fill="hold">
                            <p:stCondLst>
                              <p:cond delay="2500"/>
                            </p:stCondLst>
                            <p:childTnLst>
                              <p:par>
                                <p:cTn id="27" presetID="53" presetClass="entr" presetSubtype="0" fill="hold" grpId="3" nodeType="afterEffect">
                                  <p:stCondLst>
                                    <p:cond delay="0"/>
                                  </p:stCondLst>
                                  <p:childTnLst>
                                    <p:set>
                                      <p:cBhvr>
                                        <p:cTn id="28" dur="1" fill="hold">
                                          <p:stCondLst>
                                            <p:cond delay="0"/>
                                          </p:stCondLst>
                                        </p:cTn>
                                        <p:tgtEl>
                                          <p:spTgt spid="50"/>
                                        </p:tgtEl>
                                        <p:attrNameLst>
                                          <p:attrName>style.visibility</p:attrName>
                                        </p:attrNameLst>
                                      </p:cBhvr>
                                      <p:to>
                                        <p:strVal val="visible"/>
                                      </p:to>
                                    </p:set>
                                    <p:anim calcmode="lin" valueType="num">
                                      <p:cBhvr>
                                        <p:cTn id="29" dur="500" fill="hold"/>
                                        <p:tgtEl>
                                          <p:spTgt spid="50"/>
                                        </p:tgtEl>
                                        <p:attrNameLst>
                                          <p:attrName>ppt_w</p:attrName>
                                        </p:attrNameLst>
                                      </p:cBhvr>
                                      <p:tavLst>
                                        <p:tav tm="0">
                                          <p:val>
                                            <p:fltVal val="0"/>
                                          </p:val>
                                        </p:tav>
                                        <p:tav tm="100000">
                                          <p:val>
                                            <p:strVal val="#ppt_w"/>
                                          </p:val>
                                        </p:tav>
                                      </p:tavLst>
                                    </p:anim>
                                    <p:anim calcmode="lin" valueType="num">
                                      <p:cBhvr>
                                        <p:cTn id="30" dur="500" fill="hold"/>
                                        <p:tgtEl>
                                          <p:spTgt spid="50"/>
                                        </p:tgtEl>
                                        <p:attrNameLst>
                                          <p:attrName>ppt_h</p:attrName>
                                        </p:attrNameLst>
                                      </p:cBhvr>
                                      <p:tavLst>
                                        <p:tav tm="0">
                                          <p:val>
                                            <p:fltVal val="0"/>
                                          </p:val>
                                        </p:tav>
                                        <p:tav tm="100000">
                                          <p:val>
                                            <p:strVal val="#ppt_h"/>
                                          </p:val>
                                        </p:tav>
                                      </p:tavLst>
                                    </p:anim>
                                    <p:animEffect transition="in" filter="fade" prLst="">
                                      <p:cBhvr>
                                        <p:cTn id="31" dur="500"/>
                                        <p:tgtEl>
                                          <p:spTgt spid="50"/>
                                        </p:tgtEl>
                                      </p:cBhvr>
                                    </p:animEffect>
                                  </p:childTnLst>
                                </p:cTn>
                              </p:par>
                            </p:childTnLst>
                          </p:cTn>
                        </p:par>
                        <p:par>
                          <p:cTn id="32" fill="hold">
                            <p:stCondLst>
                              <p:cond delay="3000"/>
                            </p:stCondLst>
                            <p:childTnLst>
                              <p:par>
                                <p:cTn id="33" presetID="10" presetClass="entr" presetSubtype="0" fill="hold" grpId="4" nodeType="after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fade" prLst="">
                                      <p:cBhvr>
                                        <p:cTn id="35" dur="500"/>
                                        <p:tgtEl>
                                          <p:spTgt spid="51"/>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wipe(left)" prLst="">
                                      <p:cBhvr>
                                        <p:cTn id="39" dur="500"/>
                                        <p:tgtEl>
                                          <p:spTgt spid="52"/>
                                        </p:tgtEl>
                                      </p:cBhvr>
                                    </p:animEffect>
                                  </p:childTnLst>
                                </p:cTn>
                              </p:par>
                            </p:childTnLst>
                          </p:cTn>
                        </p:par>
                        <p:par>
                          <p:cTn id="40" fill="hold">
                            <p:stCondLst>
                              <p:cond delay="4000"/>
                            </p:stCondLst>
                            <p:childTnLst>
                              <p:par>
                                <p:cTn id="41" presetID="53" presetClass="entr" presetSubtype="0" fill="hold" grpId="5" nodeType="afterEffect">
                                  <p:stCondLst>
                                    <p:cond delay="0"/>
                                  </p:stCondLst>
                                  <p:childTnLst>
                                    <p:set>
                                      <p:cBhvr>
                                        <p:cTn id="42" dur="1" fill="hold">
                                          <p:stCondLst>
                                            <p:cond delay="0"/>
                                          </p:stCondLst>
                                        </p:cTn>
                                        <p:tgtEl>
                                          <p:spTgt spid="53"/>
                                        </p:tgtEl>
                                        <p:attrNameLst>
                                          <p:attrName>style.visibility</p:attrName>
                                        </p:attrNameLst>
                                      </p:cBhvr>
                                      <p:to>
                                        <p:strVal val="visible"/>
                                      </p:to>
                                    </p:set>
                                    <p:anim calcmode="lin" valueType="num">
                                      <p:cBhvr>
                                        <p:cTn id="43" dur="500" fill="hold"/>
                                        <p:tgtEl>
                                          <p:spTgt spid="53"/>
                                        </p:tgtEl>
                                        <p:attrNameLst>
                                          <p:attrName>ppt_w</p:attrName>
                                        </p:attrNameLst>
                                      </p:cBhvr>
                                      <p:tavLst>
                                        <p:tav tm="0">
                                          <p:val>
                                            <p:fltVal val="0"/>
                                          </p:val>
                                        </p:tav>
                                        <p:tav tm="100000">
                                          <p:val>
                                            <p:strVal val="#ppt_w"/>
                                          </p:val>
                                        </p:tav>
                                      </p:tavLst>
                                    </p:anim>
                                    <p:anim calcmode="lin" valueType="num">
                                      <p:cBhvr>
                                        <p:cTn id="44" dur="500" fill="hold"/>
                                        <p:tgtEl>
                                          <p:spTgt spid="53"/>
                                        </p:tgtEl>
                                        <p:attrNameLst>
                                          <p:attrName>ppt_h</p:attrName>
                                        </p:attrNameLst>
                                      </p:cBhvr>
                                      <p:tavLst>
                                        <p:tav tm="0">
                                          <p:val>
                                            <p:fltVal val="0"/>
                                          </p:val>
                                        </p:tav>
                                        <p:tav tm="100000">
                                          <p:val>
                                            <p:strVal val="#ppt_h"/>
                                          </p:val>
                                        </p:tav>
                                      </p:tavLst>
                                    </p:anim>
                                    <p:animEffect transition="in" filter="fade" prLst="">
                                      <p:cBhvr>
                                        <p:cTn id="45" dur="500"/>
                                        <p:tgtEl>
                                          <p:spTgt spid="53"/>
                                        </p:tgtEl>
                                      </p:cBhvr>
                                    </p:animEffect>
                                  </p:childTnLst>
                                </p:cTn>
                              </p:par>
                            </p:childTnLst>
                          </p:cTn>
                        </p:par>
                        <p:par>
                          <p:cTn id="46" fill="hold">
                            <p:stCondLst>
                              <p:cond delay="4500"/>
                            </p:stCondLst>
                            <p:childTnLst>
                              <p:par>
                                <p:cTn id="47" presetID="10" presetClass="entr" presetSubtype="0" fill="hold" grpId="6"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rLst="">
                                      <p:cBhvr>
                                        <p:cTn id="49" dur="500"/>
                                        <p:tgtEl>
                                          <p:spTgt spid="54"/>
                                        </p:tgtEl>
                                      </p:cBhvr>
                                    </p:animEffect>
                                  </p:childTnLst>
                                </p:cTn>
                              </p:par>
                            </p:childTnLst>
                          </p:cTn>
                        </p:par>
                        <p:par>
                          <p:cTn id="50" fill="hold">
                            <p:stCondLst>
                              <p:cond delay="5000"/>
                            </p:stCondLst>
                            <p:childTnLst>
                              <p:par>
                                <p:cTn id="51" presetID="22" presetClass="entr" presetSubtype="8" fill="hold" nodeType="after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wipe(left)" prLst="">
                                      <p:cBhvr>
                                        <p:cTn id="53" dur="500"/>
                                        <p:tgtEl>
                                          <p:spTgt spid="55"/>
                                        </p:tgtEl>
                                      </p:cBhvr>
                                    </p:animEffect>
                                  </p:childTnLst>
                                </p:cTn>
                              </p:par>
                            </p:childTnLst>
                          </p:cTn>
                        </p:par>
                        <p:par>
                          <p:cTn id="54" fill="hold">
                            <p:stCondLst>
                              <p:cond delay="5500"/>
                            </p:stCondLst>
                            <p:childTnLst>
                              <p:par>
                                <p:cTn id="55" presetID="53" presetClass="entr" presetSubtype="0" fill="hold" grpId="7" nodeType="afterEffect">
                                  <p:stCondLst>
                                    <p:cond delay="0"/>
                                  </p:stCondLst>
                                  <p:childTnLst>
                                    <p:set>
                                      <p:cBhvr>
                                        <p:cTn id="56" dur="1" fill="hold">
                                          <p:stCondLst>
                                            <p:cond delay="0"/>
                                          </p:stCondLst>
                                        </p:cTn>
                                        <p:tgtEl>
                                          <p:spTgt spid="56"/>
                                        </p:tgtEl>
                                        <p:attrNameLst>
                                          <p:attrName>style.visibility</p:attrName>
                                        </p:attrNameLst>
                                      </p:cBhvr>
                                      <p:to>
                                        <p:strVal val="visible"/>
                                      </p:to>
                                    </p:set>
                                    <p:anim calcmode="lin" valueType="num">
                                      <p:cBhvr>
                                        <p:cTn id="57" dur="500" fill="hold"/>
                                        <p:tgtEl>
                                          <p:spTgt spid="56"/>
                                        </p:tgtEl>
                                        <p:attrNameLst>
                                          <p:attrName>ppt_w</p:attrName>
                                        </p:attrNameLst>
                                      </p:cBhvr>
                                      <p:tavLst>
                                        <p:tav tm="0">
                                          <p:val>
                                            <p:fltVal val="0"/>
                                          </p:val>
                                        </p:tav>
                                        <p:tav tm="100000">
                                          <p:val>
                                            <p:strVal val="#ppt_w"/>
                                          </p:val>
                                        </p:tav>
                                      </p:tavLst>
                                    </p:anim>
                                    <p:anim calcmode="lin" valueType="num">
                                      <p:cBhvr>
                                        <p:cTn id="58" dur="500" fill="hold"/>
                                        <p:tgtEl>
                                          <p:spTgt spid="56"/>
                                        </p:tgtEl>
                                        <p:attrNameLst>
                                          <p:attrName>ppt_h</p:attrName>
                                        </p:attrNameLst>
                                      </p:cBhvr>
                                      <p:tavLst>
                                        <p:tav tm="0">
                                          <p:val>
                                            <p:fltVal val="0"/>
                                          </p:val>
                                        </p:tav>
                                        <p:tav tm="100000">
                                          <p:val>
                                            <p:strVal val="#ppt_h"/>
                                          </p:val>
                                        </p:tav>
                                      </p:tavLst>
                                    </p:anim>
                                    <p:animEffect transition="in" filter="fade" prLst="">
                                      <p:cBhvr>
                                        <p:cTn id="59" dur="500"/>
                                        <p:tgtEl>
                                          <p:spTgt spid="56"/>
                                        </p:tgtEl>
                                      </p:cBhvr>
                                    </p:animEffect>
                                  </p:childTnLst>
                                </p:cTn>
                              </p:par>
                            </p:childTnLst>
                          </p:cTn>
                        </p:par>
                        <p:par>
                          <p:cTn id="60" fill="hold">
                            <p:stCondLst>
                              <p:cond delay="6000"/>
                            </p:stCondLst>
                            <p:childTnLst>
                              <p:par>
                                <p:cTn id="61" presetID="42" presetClass="entr" presetSubtype="0" fill="hold" grpId="8"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fade" prLst="">
                                      <p:cBhvr>
                                        <p:cTn id="63" dur="250"/>
                                        <p:tgtEl>
                                          <p:spTgt spid="57"/>
                                        </p:tgtEl>
                                      </p:cBhvr>
                                    </p:animEffect>
                                    <p:anim calcmode="lin" valueType="num">
                                      <p:cBhvr>
                                        <p:cTn id="64" dur="250" fill="hold"/>
                                        <p:tgtEl>
                                          <p:spTgt spid="57"/>
                                        </p:tgtEl>
                                        <p:attrNameLst>
                                          <p:attrName>ppt_x</p:attrName>
                                        </p:attrNameLst>
                                      </p:cBhvr>
                                      <p:tavLst>
                                        <p:tav tm="0">
                                          <p:val>
                                            <p:strVal val="#ppt_x"/>
                                          </p:val>
                                        </p:tav>
                                        <p:tav tm="100000">
                                          <p:val>
                                            <p:strVal val="#ppt_x"/>
                                          </p:val>
                                        </p:tav>
                                      </p:tavLst>
                                    </p:anim>
                                    <p:anim calcmode="lin" valueType="num">
                                      <p:cBhvr>
                                        <p:cTn id="65" dur="250" fill="hold"/>
                                        <p:tgtEl>
                                          <p:spTgt spid="57"/>
                                        </p:tgtEl>
                                        <p:attrNameLst>
                                          <p:attrName>ppt_y</p:attrName>
                                        </p:attrNameLst>
                                      </p:cBhvr>
                                      <p:tavLst>
                                        <p:tav tm="0">
                                          <p:val>
                                            <p:strVal val="#ppt_y+.1"/>
                                          </p:val>
                                        </p:tav>
                                        <p:tav tm="100000">
                                          <p:val>
                                            <p:strVal val="#ppt_y"/>
                                          </p:val>
                                        </p:tav>
                                      </p:tavLst>
                                    </p:anim>
                                  </p:childTnLst>
                                </p:cTn>
                              </p:par>
                            </p:childTnLst>
                          </p:cTn>
                        </p:par>
                        <p:par>
                          <p:cTn id="66" fill="hold">
                            <p:stCondLst>
                              <p:cond delay="6250"/>
                            </p:stCondLst>
                            <p:childTnLst>
                              <p:par>
                                <p:cTn id="67" presetID="42" presetClass="entr" presetSubtype="0" fill="hold" grpId="9" nodeType="after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rLst="">
                                      <p:cBhvr>
                                        <p:cTn id="69" dur="250"/>
                                        <p:tgtEl>
                                          <p:spTgt spid="58"/>
                                        </p:tgtEl>
                                      </p:cBhvr>
                                    </p:animEffect>
                                    <p:anim calcmode="lin" valueType="num">
                                      <p:cBhvr>
                                        <p:cTn id="70" dur="250" fill="hold"/>
                                        <p:tgtEl>
                                          <p:spTgt spid="58"/>
                                        </p:tgtEl>
                                        <p:attrNameLst>
                                          <p:attrName>ppt_x</p:attrName>
                                        </p:attrNameLst>
                                      </p:cBhvr>
                                      <p:tavLst>
                                        <p:tav tm="0">
                                          <p:val>
                                            <p:strVal val="#ppt_x"/>
                                          </p:val>
                                        </p:tav>
                                        <p:tav tm="100000">
                                          <p:val>
                                            <p:strVal val="#ppt_x"/>
                                          </p:val>
                                        </p:tav>
                                      </p:tavLst>
                                    </p:anim>
                                    <p:anim calcmode="lin" valueType="num">
                                      <p:cBhvr>
                                        <p:cTn id="71" dur="250" fill="hold"/>
                                        <p:tgtEl>
                                          <p:spTgt spid="58"/>
                                        </p:tgtEl>
                                        <p:attrNameLst>
                                          <p:attrName>ppt_y</p:attrName>
                                        </p:attrNameLst>
                                      </p:cBhvr>
                                      <p:tavLst>
                                        <p:tav tm="0">
                                          <p:val>
                                            <p:strVal val="#ppt_y+.1"/>
                                          </p:val>
                                        </p:tav>
                                        <p:tav tm="100000">
                                          <p:val>
                                            <p:strVal val="#ppt_y"/>
                                          </p:val>
                                        </p:tav>
                                      </p:tavLst>
                                    </p:anim>
                                  </p:childTnLst>
                                </p:cTn>
                              </p:par>
                            </p:childTnLst>
                          </p:cTn>
                        </p:par>
                        <p:par>
                          <p:cTn id="72" fill="hold">
                            <p:stCondLst>
                              <p:cond delay="6500"/>
                            </p:stCondLst>
                            <p:childTnLst>
                              <p:par>
                                <p:cTn id="73" presetID="42" presetClass="entr" presetSubtype="0" fill="hold" grpId="10" nodeType="afterEffect">
                                  <p:stCondLst>
                                    <p:cond delay="0"/>
                                  </p:stCondLst>
                                  <p:childTnLst>
                                    <p:set>
                                      <p:cBhvr>
                                        <p:cTn id="74" dur="1" fill="hold">
                                          <p:stCondLst>
                                            <p:cond delay="0"/>
                                          </p:stCondLst>
                                        </p:cTn>
                                        <p:tgtEl>
                                          <p:spTgt spid="59"/>
                                        </p:tgtEl>
                                        <p:attrNameLst>
                                          <p:attrName>style.visibility</p:attrName>
                                        </p:attrNameLst>
                                      </p:cBhvr>
                                      <p:to>
                                        <p:strVal val="visible"/>
                                      </p:to>
                                    </p:set>
                                    <p:animEffect transition="in" filter="fade" prLst="">
                                      <p:cBhvr>
                                        <p:cTn id="75" dur="250"/>
                                        <p:tgtEl>
                                          <p:spTgt spid="59"/>
                                        </p:tgtEl>
                                      </p:cBhvr>
                                    </p:animEffect>
                                    <p:anim calcmode="lin" valueType="num">
                                      <p:cBhvr>
                                        <p:cTn id="76" dur="250" fill="hold"/>
                                        <p:tgtEl>
                                          <p:spTgt spid="59"/>
                                        </p:tgtEl>
                                        <p:attrNameLst>
                                          <p:attrName>ppt_x</p:attrName>
                                        </p:attrNameLst>
                                      </p:cBhvr>
                                      <p:tavLst>
                                        <p:tav tm="0">
                                          <p:val>
                                            <p:strVal val="#ppt_x"/>
                                          </p:val>
                                        </p:tav>
                                        <p:tav tm="100000">
                                          <p:val>
                                            <p:strVal val="#ppt_x"/>
                                          </p:val>
                                        </p:tav>
                                      </p:tavLst>
                                    </p:anim>
                                    <p:anim calcmode="lin" valueType="num">
                                      <p:cBhvr>
                                        <p:cTn id="77" dur="250" fill="hold"/>
                                        <p:tgtEl>
                                          <p:spTgt spid="59"/>
                                        </p:tgtEl>
                                        <p:attrNameLst>
                                          <p:attrName>ppt_y</p:attrName>
                                        </p:attrNameLst>
                                      </p:cBhvr>
                                      <p:tavLst>
                                        <p:tav tm="0">
                                          <p:val>
                                            <p:strVal val="#ppt_y+.1"/>
                                          </p:val>
                                        </p:tav>
                                        <p:tav tm="100000">
                                          <p:val>
                                            <p:strVal val="#ppt_y"/>
                                          </p:val>
                                        </p:tav>
                                      </p:tavLst>
                                    </p:anim>
                                  </p:childTnLst>
                                </p:cTn>
                              </p:par>
                            </p:childTnLst>
                          </p:cTn>
                        </p:par>
                        <p:par>
                          <p:cTn id="78" fill="hold">
                            <p:stCondLst>
                              <p:cond delay="6750"/>
                            </p:stCondLst>
                            <p:childTnLst>
                              <p:par>
                                <p:cTn id="79" presetID="42" presetClass="entr" presetSubtype="0" fill="hold" grpId="11" nodeType="afterEffect">
                                  <p:stCondLst>
                                    <p:cond delay="0"/>
                                  </p:stCondLst>
                                  <p:childTnLst>
                                    <p:set>
                                      <p:cBhvr>
                                        <p:cTn id="80" dur="1" fill="hold">
                                          <p:stCondLst>
                                            <p:cond delay="0"/>
                                          </p:stCondLst>
                                        </p:cTn>
                                        <p:tgtEl>
                                          <p:spTgt spid="60"/>
                                        </p:tgtEl>
                                        <p:attrNameLst>
                                          <p:attrName>style.visibility</p:attrName>
                                        </p:attrNameLst>
                                      </p:cBhvr>
                                      <p:to>
                                        <p:strVal val="visible"/>
                                      </p:to>
                                    </p:set>
                                    <p:animEffect transition="in" filter="fade" prLst="">
                                      <p:cBhvr>
                                        <p:cTn id="81" dur="250"/>
                                        <p:tgtEl>
                                          <p:spTgt spid="60"/>
                                        </p:tgtEl>
                                      </p:cBhvr>
                                    </p:animEffect>
                                    <p:anim calcmode="lin" valueType="num">
                                      <p:cBhvr>
                                        <p:cTn id="82" dur="250" fill="hold"/>
                                        <p:tgtEl>
                                          <p:spTgt spid="60"/>
                                        </p:tgtEl>
                                        <p:attrNameLst>
                                          <p:attrName>ppt_x</p:attrName>
                                        </p:attrNameLst>
                                      </p:cBhvr>
                                      <p:tavLst>
                                        <p:tav tm="0">
                                          <p:val>
                                            <p:strVal val="#ppt_x"/>
                                          </p:val>
                                        </p:tav>
                                        <p:tav tm="100000">
                                          <p:val>
                                            <p:strVal val="#ppt_x"/>
                                          </p:val>
                                        </p:tav>
                                      </p:tavLst>
                                    </p:anim>
                                    <p:anim calcmode="lin" valueType="num">
                                      <p:cBhvr>
                                        <p:cTn id="83" dur="250" fill="hold"/>
                                        <p:tgtEl>
                                          <p:spTgt spid="60"/>
                                        </p:tgtEl>
                                        <p:attrNameLst>
                                          <p:attrName>ppt_y</p:attrName>
                                        </p:attrNameLst>
                                      </p:cBhvr>
                                      <p:tavLst>
                                        <p:tav tm="0">
                                          <p:val>
                                            <p:strVal val="#ppt_y+.1"/>
                                          </p:val>
                                        </p:tav>
                                        <p:tav tm="100000">
                                          <p:val>
                                            <p:strVal val="#ppt_y"/>
                                          </p:val>
                                        </p:tav>
                                      </p:tavLst>
                                    </p:anim>
                                  </p:childTnLst>
                                </p:cTn>
                              </p:par>
                            </p:childTnLst>
                          </p:cTn>
                        </p:par>
                        <p:par>
                          <p:cTn id="84" fill="hold">
                            <p:stCondLst>
                              <p:cond delay="7000"/>
                            </p:stCondLst>
                            <p:childTnLst>
                              <p:par>
                                <p:cTn id="85" presetID="42" presetClass="entr" presetSubtype="0" fill="hold" grpId="12" nodeType="afterEffect">
                                  <p:stCondLst>
                                    <p:cond delay="0"/>
                                  </p:stCondLst>
                                  <p:childTnLst>
                                    <p:set>
                                      <p:cBhvr>
                                        <p:cTn id="86" dur="1" fill="hold">
                                          <p:stCondLst>
                                            <p:cond delay="0"/>
                                          </p:stCondLst>
                                        </p:cTn>
                                        <p:tgtEl>
                                          <p:spTgt spid="61"/>
                                        </p:tgtEl>
                                        <p:attrNameLst>
                                          <p:attrName>style.visibility</p:attrName>
                                        </p:attrNameLst>
                                      </p:cBhvr>
                                      <p:to>
                                        <p:strVal val="visible"/>
                                      </p:to>
                                    </p:set>
                                    <p:animEffect transition="in" filter="fade" prLst="">
                                      <p:cBhvr>
                                        <p:cTn id="87" dur="250"/>
                                        <p:tgtEl>
                                          <p:spTgt spid="61"/>
                                        </p:tgtEl>
                                      </p:cBhvr>
                                    </p:animEffect>
                                    <p:anim calcmode="lin" valueType="num">
                                      <p:cBhvr>
                                        <p:cTn id="88" dur="250" fill="hold"/>
                                        <p:tgtEl>
                                          <p:spTgt spid="61"/>
                                        </p:tgtEl>
                                        <p:attrNameLst>
                                          <p:attrName>ppt_x</p:attrName>
                                        </p:attrNameLst>
                                      </p:cBhvr>
                                      <p:tavLst>
                                        <p:tav tm="0">
                                          <p:val>
                                            <p:strVal val="#ppt_x"/>
                                          </p:val>
                                        </p:tav>
                                        <p:tav tm="100000">
                                          <p:val>
                                            <p:strVal val="#ppt_x"/>
                                          </p:val>
                                        </p:tav>
                                      </p:tavLst>
                                    </p:anim>
                                    <p:anim calcmode="lin" valueType="num">
                                      <p:cBhvr>
                                        <p:cTn id="89" dur="250" fill="hold"/>
                                        <p:tgtEl>
                                          <p:spTgt spid="61"/>
                                        </p:tgtEl>
                                        <p:attrNameLst>
                                          <p:attrName>ppt_y</p:attrName>
                                        </p:attrNameLst>
                                      </p:cBhvr>
                                      <p:tavLst>
                                        <p:tav tm="0">
                                          <p:val>
                                            <p:strVal val="#ppt_y+.1"/>
                                          </p:val>
                                        </p:tav>
                                        <p:tav tm="100000">
                                          <p:val>
                                            <p:strVal val="#ppt_y"/>
                                          </p:val>
                                        </p:tav>
                                      </p:tavLst>
                                    </p:anim>
                                  </p:childTnLst>
                                </p:cTn>
                              </p:par>
                            </p:childTnLst>
                          </p:cTn>
                        </p:par>
                        <p:par>
                          <p:cTn id="90" fill="hold">
                            <p:stCondLst>
                              <p:cond delay="7250"/>
                            </p:stCondLst>
                            <p:childTnLst>
                              <p:par>
                                <p:cTn id="91" presetID="42" presetClass="entr" presetSubtype="0" fill="hold" grpId="13" nodeType="afterEffect">
                                  <p:stCondLst>
                                    <p:cond delay="0"/>
                                  </p:stCondLst>
                                  <p:childTnLst>
                                    <p:set>
                                      <p:cBhvr>
                                        <p:cTn id="92" dur="1" fill="hold">
                                          <p:stCondLst>
                                            <p:cond delay="0"/>
                                          </p:stCondLst>
                                        </p:cTn>
                                        <p:tgtEl>
                                          <p:spTgt spid="62"/>
                                        </p:tgtEl>
                                        <p:attrNameLst>
                                          <p:attrName>style.visibility</p:attrName>
                                        </p:attrNameLst>
                                      </p:cBhvr>
                                      <p:to>
                                        <p:strVal val="visible"/>
                                      </p:to>
                                    </p:set>
                                    <p:animEffect transition="in" filter="fade" prLst="">
                                      <p:cBhvr>
                                        <p:cTn id="93" dur="250"/>
                                        <p:tgtEl>
                                          <p:spTgt spid="62"/>
                                        </p:tgtEl>
                                      </p:cBhvr>
                                    </p:animEffect>
                                    <p:anim calcmode="lin" valueType="num">
                                      <p:cBhvr>
                                        <p:cTn id="94" dur="250" fill="hold"/>
                                        <p:tgtEl>
                                          <p:spTgt spid="62"/>
                                        </p:tgtEl>
                                        <p:attrNameLst>
                                          <p:attrName>ppt_x</p:attrName>
                                        </p:attrNameLst>
                                      </p:cBhvr>
                                      <p:tavLst>
                                        <p:tav tm="0">
                                          <p:val>
                                            <p:strVal val="#ppt_x"/>
                                          </p:val>
                                        </p:tav>
                                        <p:tav tm="100000">
                                          <p:val>
                                            <p:strVal val="#ppt_x"/>
                                          </p:val>
                                        </p:tav>
                                      </p:tavLst>
                                    </p:anim>
                                    <p:anim calcmode="lin" valueType="num">
                                      <p:cBhvr>
                                        <p:cTn id="95" dur="250" fill="hold"/>
                                        <p:tgtEl>
                                          <p:spTgt spid="62"/>
                                        </p:tgtEl>
                                        <p:attrNameLst>
                                          <p:attrName>ppt_y</p:attrName>
                                        </p:attrNameLst>
                                      </p:cBhvr>
                                      <p:tavLst>
                                        <p:tav tm="0">
                                          <p:val>
                                            <p:strVal val="#ppt_y+.1"/>
                                          </p:val>
                                        </p:tav>
                                        <p:tav tm="100000">
                                          <p:val>
                                            <p:strVal val="#ppt_y"/>
                                          </p:val>
                                        </p:tav>
                                      </p:tavLst>
                                    </p:anim>
                                  </p:childTnLst>
                                </p:cTn>
                              </p:par>
                            </p:childTnLst>
                          </p:cTn>
                        </p:par>
                        <p:par>
                          <p:cTn id="96" fill="hold">
                            <p:stCondLst>
                              <p:cond delay="7500"/>
                            </p:stCondLst>
                            <p:childTnLst>
                              <p:par>
                                <p:cTn id="97" presetID="42" presetClass="entr" presetSubtype="0" fill="hold" grpId="14" nodeType="afterEffect">
                                  <p:stCondLst>
                                    <p:cond delay="0"/>
                                  </p:stCondLst>
                                  <p:childTnLst>
                                    <p:set>
                                      <p:cBhvr>
                                        <p:cTn id="98" dur="1" fill="hold">
                                          <p:stCondLst>
                                            <p:cond delay="0"/>
                                          </p:stCondLst>
                                        </p:cTn>
                                        <p:tgtEl>
                                          <p:spTgt spid="63"/>
                                        </p:tgtEl>
                                        <p:attrNameLst>
                                          <p:attrName>style.visibility</p:attrName>
                                        </p:attrNameLst>
                                      </p:cBhvr>
                                      <p:to>
                                        <p:strVal val="visible"/>
                                      </p:to>
                                    </p:set>
                                    <p:animEffect transition="in" filter="fade" prLst="">
                                      <p:cBhvr>
                                        <p:cTn id="99" dur="250"/>
                                        <p:tgtEl>
                                          <p:spTgt spid="63"/>
                                        </p:tgtEl>
                                      </p:cBhvr>
                                    </p:animEffect>
                                    <p:anim calcmode="lin" valueType="num">
                                      <p:cBhvr>
                                        <p:cTn id="100" dur="250" fill="hold"/>
                                        <p:tgtEl>
                                          <p:spTgt spid="63"/>
                                        </p:tgtEl>
                                        <p:attrNameLst>
                                          <p:attrName>ppt_x</p:attrName>
                                        </p:attrNameLst>
                                      </p:cBhvr>
                                      <p:tavLst>
                                        <p:tav tm="0">
                                          <p:val>
                                            <p:strVal val="#ppt_x"/>
                                          </p:val>
                                        </p:tav>
                                        <p:tav tm="100000">
                                          <p:val>
                                            <p:strVal val="#ppt_x"/>
                                          </p:val>
                                        </p:tav>
                                      </p:tavLst>
                                    </p:anim>
                                    <p:anim calcmode="lin" valueType="num">
                                      <p:cBhvr>
                                        <p:cTn id="101" dur="250" fill="hold"/>
                                        <p:tgtEl>
                                          <p:spTgt spid="63"/>
                                        </p:tgtEl>
                                        <p:attrNameLst>
                                          <p:attrName>ppt_y</p:attrName>
                                        </p:attrNameLst>
                                      </p:cBhvr>
                                      <p:tavLst>
                                        <p:tav tm="0">
                                          <p:val>
                                            <p:strVal val="#ppt_y+.1"/>
                                          </p:val>
                                        </p:tav>
                                        <p:tav tm="100000">
                                          <p:val>
                                            <p:strVal val="#ppt_y"/>
                                          </p:val>
                                        </p:tav>
                                      </p:tavLst>
                                    </p:anim>
                                  </p:childTnLst>
                                </p:cTn>
                              </p:par>
                            </p:childTnLst>
                          </p:cTn>
                        </p:par>
                        <p:par>
                          <p:cTn id="102" fill="hold">
                            <p:stCondLst>
                              <p:cond delay="7750"/>
                            </p:stCondLst>
                            <p:childTnLst>
                              <p:par>
                                <p:cTn id="103" presetID="42" presetClass="entr" presetSubtype="0" fill="hold" grpId="15" nodeType="afterEffect">
                                  <p:stCondLst>
                                    <p:cond delay="0"/>
                                  </p:stCondLst>
                                  <p:childTnLst>
                                    <p:set>
                                      <p:cBhvr>
                                        <p:cTn id="104" dur="1" fill="hold">
                                          <p:stCondLst>
                                            <p:cond delay="0"/>
                                          </p:stCondLst>
                                        </p:cTn>
                                        <p:tgtEl>
                                          <p:spTgt spid="64"/>
                                        </p:tgtEl>
                                        <p:attrNameLst>
                                          <p:attrName>style.visibility</p:attrName>
                                        </p:attrNameLst>
                                      </p:cBhvr>
                                      <p:to>
                                        <p:strVal val="visible"/>
                                      </p:to>
                                    </p:set>
                                    <p:animEffect transition="in" filter="fade" prLst="">
                                      <p:cBhvr>
                                        <p:cTn id="105" dur="250"/>
                                        <p:tgtEl>
                                          <p:spTgt spid="64"/>
                                        </p:tgtEl>
                                      </p:cBhvr>
                                    </p:animEffect>
                                    <p:anim calcmode="lin" valueType="num">
                                      <p:cBhvr>
                                        <p:cTn id="106" dur="250" fill="hold"/>
                                        <p:tgtEl>
                                          <p:spTgt spid="64"/>
                                        </p:tgtEl>
                                        <p:attrNameLst>
                                          <p:attrName>ppt_x</p:attrName>
                                        </p:attrNameLst>
                                      </p:cBhvr>
                                      <p:tavLst>
                                        <p:tav tm="0">
                                          <p:val>
                                            <p:strVal val="#ppt_x"/>
                                          </p:val>
                                        </p:tav>
                                        <p:tav tm="100000">
                                          <p:val>
                                            <p:strVal val="#ppt_x"/>
                                          </p:val>
                                        </p:tav>
                                      </p:tavLst>
                                    </p:anim>
                                    <p:anim calcmode="lin" valueType="num">
                                      <p:cBhvr>
                                        <p:cTn id="107" dur="250" fill="hold"/>
                                        <p:tgtEl>
                                          <p:spTgt spid="64"/>
                                        </p:tgtEl>
                                        <p:attrNameLst>
                                          <p:attrName>ppt_y</p:attrName>
                                        </p:attrNameLst>
                                      </p:cBhvr>
                                      <p:tavLst>
                                        <p:tav tm="0">
                                          <p:val>
                                            <p:strVal val="#ppt_y+.1"/>
                                          </p:val>
                                        </p:tav>
                                        <p:tav tm="100000">
                                          <p:val>
                                            <p:strVal val="#ppt_y"/>
                                          </p:val>
                                        </p:tav>
                                      </p:tavLst>
                                    </p:anim>
                                  </p:childTnLst>
                                </p:cTn>
                              </p:par>
                            </p:childTnLst>
                          </p:cTn>
                        </p:par>
                        <p:par>
                          <p:cTn id="108" fill="hold">
                            <p:stCondLst>
                              <p:cond delay="8000"/>
                            </p:stCondLst>
                            <p:childTnLst>
                              <p:par>
                                <p:cTn id="109" presetID="42" presetClass="entr" presetSubtype="0" fill="hold" grpId="16" nodeType="afterEffect">
                                  <p:stCondLst>
                                    <p:cond delay="0"/>
                                  </p:stCondLst>
                                  <p:childTnLst>
                                    <p:set>
                                      <p:cBhvr>
                                        <p:cTn id="110" dur="1" fill="hold">
                                          <p:stCondLst>
                                            <p:cond delay="0"/>
                                          </p:stCondLst>
                                        </p:cTn>
                                        <p:tgtEl>
                                          <p:spTgt spid="65"/>
                                        </p:tgtEl>
                                        <p:attrNameLst>
                                          <p:attrName>style.visibility</p:attrName>
                                        </p:attrNameLst>
                                      </p:cBhvr>
                                      <p:to>
                                        <p:strVal val="visible"/>
                                      </p:to>
                                    </p:set>
                                    <p:animEffect transition="in" filter="fade" prLst="">
                                      <p:cBhvr>
                                        <p:cTn id="111" dur="250"/>
                                        <p:tgtEl>
                                          <p:spTgt spid="65"/>
                                        </p:tgtEl>
                                      </p:cBhvr>
                                    </p:animEffect>
                                    <p:anim calcmode="lin" valueType="num">
                                      <p:cBhvr>
                                        <p:cTn id="112" dur="250" fill="hold"/>
                                        <p:tgtEl>
                                          <p:spTgt spid="65"/>
                                        </p:tgtEl>
                                        <p:attrNameLst>
                                          <p:attrName>ppt_x</p:attrName>
                                        </p:attrNameLst>
                                      </p:cBhvr>
                                      <p:tavLst>
                                        <p:tav tm="0">
                                          <p:val>
                                            <p:strVal val="#ppt_x"/>
                                          </p:val>
                                        </p:tav>
                                        <p:tav tm="100000">
                                          <p:val>
                                            <p:strVal val="#ppt_x"/>
                                          </p:val>
                                        </p:tav>
                                      </p:tavLst>
                                    </p:anim>
                                    <p:anim calcmode="lin" valueType="num">
                                      <p:cBhvr>
                                        <p:cTn id="113" dur="250" fill="hold"/>
                                        <p:tgtEl>
                                          <p:spTgt spid="65"/>
                                        </p:tgtEl>
                                        <p:attrNameLst>
                                          <p:attrName>ppt_y</p:attrName>
                                        </p:attrNameLst>
                                      </p:cBhvr>
                                      <p:tavLst>
                                        <p:tav tm="0">
                                          <p:val>
                                            <p:strVal val="#ppt_y+.1"/>
                                          </p:val>
                                        </p:tav>
                                        <p:tav tm="100000">
                                          <p:val>
                                            <p:strVal val="#ppt_y"/>
                                          </p:val>
                                        </p:tav>
                                      </p:tavLst>
                                    </p:anim>
                                  </p:childTnLst>
                                </p:cTn>
                              </p:par>
                            </p:childTnLst>
                          </p:cTn>
                        </p:par>
                        <p:par>
                          <p:cTn id="114" fill="hold">
                            <p:stCondLst>
                              <p:cond delay="8250"/>
                            </p:stCondLst>
                            <p:childTnLst>
                              <p:par>
                                <p:cTn id="115" presetID="42" presetClass="entr" presetSubtype="0" fill="hold" grpId="17" nodeType="after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fade" prLst="">
                                      <p:cBhvr>
                                        <p:cTn id="117" dur="250"/>
                                        <p:tgtEl>
                                          <p:spTgt spid="66"/>
                                        </p:tgtEl>
                                      </p:cBhvr>
                                    </p:animEffect>
                                    <p:anim calcmode="lin" valueType="num">
                                      <p:cBhvr>
                                        <p:cTn id="118" dur="250" fill="hold"/>
                                        <p:tgtEl>
                                          <p:spTgt spid="66"/>
                                        </p:tgtEl>
                                        <p:attrNameLst>
                                          <p:attrName>ppt_x</p:attrName>
                                        </p:attrNameLst>
                                      </p:cBhvr>
                                      <p:tavLst>
                                        <p:tav tm="0">
                                          <p:val>
                                            <p:strVal val="#ppt_x"/>
                                          </p:val>
                                        </p:tav>
                                        <p:tav tm="100000">
                                          <p:val>
                                            <p:strVal val="#ppt_x"/>
                                          </p:val>
                                        </p:tav>
                                      </p:tavLst>
                                    </p:anim>
                                    <p:anim calcmode="lin" valueType="num">
                                      <p:cBhvr>
                                        <p:cTn id="119" dur="250" fill="hold"/>
                                        <p:tgtEl>
                                          <p:spTgt spid="66"/>
                                        </p:tgtEl>
                                        <p:attrNameLst>
                                          <p:attrName>ppt_y</p:attrName>
                                        </p:attrNameLst>
                                      </p:cBhvr>
                                      <p:tavLst>
                                        <p:tav tm="0">
                                          <p:val>
                                            <p:strVal val="#ppt_y+.1"/>
                                          </p:val>
                                        </p:tav>
                                        <p:tav tm="100000">
                                          <p:val>
                                            <p:strVal val="#ppt_y"/>
                                          </p:val>
                                        </p:tav>
                                      </p:tavLst>
                                    </p:anim>
                                  </p:childTnLst>
                                </p:cTn>
                              </p:par>
                            </p:childTnLst>
                          </p:cTn>
                        </p:par>
                        <p:par>
                          <p:cTn id="120" fill="hold">
                            <p:stCondLst>
                              <p:cond delay="8500"/>
                            </p:stCondLst>
                            <p:childTnLst>
                              <p:par>
                                <p:cTn id="121" presetID="42" presetClass="entr" presetSubtype="0" fill="hold" grpId="18" nodeType="afterEffect">
                                  <p:stCondLst>
                                    <p:cond delay="0"/>
                                  </p:stCondLst>
                                  <p:childTnLst>
                                    <p:set>
                                      <p:cBhvr>
                                        <p:cTn id="122" dur="1" fill="hold">
                                          <p:stCondLst>
                                            <p:cond delay="0"/>
                                          </p:stCondLst>
                                        </p:cTn>
                                        <p:tgtEl>
                                          <p:spTgt spid="67"/>
                                        </p:tgtEl>
                                        <p:attrNameLst>
                                          <p:attrName>style.visibility</p:attrName>
                                        </p:attrNameLst>
                                      </p:cBhvr>
                                      <p:to>
                                        <p:strVal val="visible"/>
                                      </p:to>
                                    </p:set>
                                    <p:animEffect transition="in" filter="fade" prLst="">
                                      <p:cBhvr>
                                        <p:cTn id="123" dur="250"/>
                                        <p:tgtEl>
                                          <p:spTgt spid="67"/>
                                        </p:tgtEl>
                                      </p:cBhvr>
                                    </p:animEffect>
                                    <p:anim calcmode="lin" valueType="num">
                                      <p:cBhvr>
                                        <p:cTn id="124" dur="250" fill="hold"/>
                                        <p:tgtEl>
                                          <p:spTgt spid="67"/>
                                        </p:tgtEl>
                                        <p:attrNameLst>
                                          <p:attrName>ppt_x</p:attrName>
                                        </p:attrNameLst>
                                      </p:cBhvr>
                                      <p:tavLst>
                                        <p:tav tm="0">
                                          <p:val>
                                            <p:strVal val="#ppt_x"/>
                                          </p:val>
                                        </p:tav>
                                        <p:tav tm="100000">
                                          <p:val>
                                            <p:strVal val="#ppt_x"/>
                                          </p:val>
                                        </p:tav>
                                      </p:tavLst>
                                    </p:anim>
                                    <p:anim calcmode="lin" valueType="num">
                                      <p:cBhvr>
                                        <p:cTn id="125" dur="250" fill="hold"/>
                                        <p:tgtEl>
                                          <p:spTgt spid="67"/>
                                        </p:tgtEl>
                                        <p:attrNameLst>
                                          <p:attrName>ppt_y</p:attrName>
                                        </p:attrNameLst>
                                      </p:cBhvr>
                                      <p:tavLst>
                                        <p:tav tm="0">
                                          <p:val>
                                            <p:strVal val="#ppt_y+.1"/>
                                          </p:val>
                                        </p:tav>
                                        <p:tav tm="100000">
                                          <p:val>
                                            <p:strVal val="#ppt_y"/>
                                          </p:val>
                                        </p:tav>
                                      </p:tavLst>
                                    </p:anim>
                                  </p:childTnLst>
                                </p:cTn>
                              </p:par>
                            </p:childTnLst>
                          </p:cTn>
                        </p:par>
                        <p:par>
                          <p:cTn id="126" fill="hold">
                            <p:stCondLst>
                              <p:cond delay="8750"/>
                            </p:stCondLst>
                            <p:childTnLst>
                              <p:par>
                                <p:cTn id="127" presetID="42" presetClass="entr" presetSubtype="0" fill="hold" grpId="19" nodeType="afterEffect">
                                  <p:stCondLst>
                                    <p:cond delay="0"/>
                                  </p:stCondLst>
                                  <p:childTnLst>
                                    <p:set>
                                      <p:cBhvr>
                                        <p:cTn id="128" dur="1" fill="hold">
                                          <p:stCondLst>
                                            <p:cond delay="0"/>
                                          </p:stCondLst>
                                        </p:cTn>
                                        <p:tgtEl>
                                          <p:spTgt spid="68"/>
                                        </p:tgtEl>
                                        <p:attrNameLst>
                                          <p:attrName>style.visibility</p:attrName>
                                        </p:attrNameLst>
                                      </p:cBhvr>
                                      <p:to>
                                        <p:strVal val="visible"/>
                                      </p:to>
                                    </p:set>
                                    <p:animEffect transition="in" filter="fade" prLst="">
                                      <p:cBhvr>
                                        <p:cTn id="129" dur="250"/>
                                        <p:tgtEl>
                                          <p:spTgt spid="68"/>
                                        </p:tgtEl>
                                      </p:cBhvr>
                                    </p:animEffect>
                                    <p:anim calcmode="lin" valueType="num">
                                      <p:cBhvr>
                                        <p:cTn id="130" dur="250" fill="hold"/>
                                        <p:tgtEl>
                                          <p:spTgt spid="68"/>
                                        </p:tgtEl>
                                        <p:attrNameLst>
                                          <p:attrName>ppt_x</p:attrName>
                                        </p:attrNameLst>
                                      </p:cBhvr>
                                      <p:tavLst>
                                        <p:tav tm="0">
                                          <p:val>
                                            <p:strVal val="#ppt_x"/>
                                          </p:val>
                                        </p:tav>
                                        <p:tav tm="100000">
                                          <p:val>
                                            <p:strVal val="#ppt_x"/>
                                          </p:val>
                                        </p:tav>
                                      </p:tavLst>
                                    </p:anim>
                                    <p:anim calcmode="lin" valueType="num">
                                      <p:cBhvr>
                                        <p:cTn id="131" dur="250" fill="hold"/>
                                        <p:tgtEl>
                                          <p:spTgt spid="68"/>
                                        </p:tgtEl>
                                        <p:attrNameLst>
                                          <p:attrName>ppt_y</p:attrName>
                                        </p:attrNameLst>
                                      </p:cBhvr>
                                      <p:tavLst>
                                        <p:tav tm="0">
                                          <p:val>
                                            <p:strVal val="#ppt_y+.1"/>
                                          </p:val>
                                        </p:tav>
                                        <p:tav tm="100000">
                                          <p:val>
                                            <p:strVal val="#ppt_y"/>
                                          </p:val>
                                        </p:tav>
                                      </p:tavLst>
                                    </p:anim>
                                  </p:childTnLst>
                                </p:cTn>
                              </p:par>
                            </p:childTnLst>
                          </p:cTn>
                        </p:par>
                        <p:par>
                          <p:cTn id="132" fill="hold">
                            <p:stCondLst>
                              <p:cond delay="9000"/>
                            </p:stCondLst>
                            <p:childTnLst>
                              <p:par>
                                <p:cTn id="133" presetID="42" presetClass="entr" presetSubtype="0" fill="hold" grpId="20" nodeType="afterEffect">
                                  <p:stCondLst>
                                    <p:cond delay="0"/>
                                  </p:stCondLst>
                                  <p:childTnLst>
                                    <p:set>
                                      <p:cBhvr>
                                        <p:cTn id="134" dur="1" fill="hold">
                                          <p:stCondLst>
                                            <p:cond delay="0"/>
                                          </p:stCondLst>
                                        </p:cTn>
                                        <p:tgtEl>
                                          <p:spTgt spid="69"/>
                                        </p:tgtEl>
                                        <p:attrNameLst>
                                          <p:attrName>style.visibility</p:attrName>
                                        </p:attrNameLst>
                                      </p:cBhvr>
                                      <p:to>
                                        <p:strVal val="visible"/>
                                      </p:to>
                                    </p:set>
                                    <p:animEffect transition="in" filter="fade" prLst="">
                                      <p:cBhvr>
                                        <p:cTn id="135" dur="250"/>
                                        <p:tgtEl>
                                          <p:spTgt spid="69"/>
                                        </p:tgtEl>
                                      </p:cBhvr>
                                    </p:animEffect>
                                    <p:anim calcmode="lin" valueType="num">
                                      <p:cBhvr>
                                        <p:cTn id="136" dur="250" fill="hold"/>
                                        <p:tgtEl>
                                          <p:spTgt spid="69"/>
                                        </p:tgtEl>
                                        <p:attrNameLst>
                                          <p:attrName>ppt_x</p:attrName>
                                        </p:attrNameLst>
                                      </p:cBhvr>
                                      <p:tavLst>
                                        <p:tav tm="0">
                                          <p:val>
                                            <p:strVal val="#ppt_x"/>
                                          </p:val>
                                        </p:tav>
                                        <p:tav tm="100000">
                                          <p:val>
                                            <p:strVal val="#ppt_x"/>
                                          </p:val>
                                        </p:tav>
                                      </p:tavLst>
                                    </p:anim>
                                    <p:anim calcmode="lin" valueType="num">
                                      <p:cBhvr>
                                        <p:cTn id="137" dur="250" fill="hold"/>
                                        <p:tgtEl>
                                          <p:spTgt spid="69"/>
                                        </p:tgtEl>
                                        <p:attrNameLst>
                                          <p:attrName>ppt_y</p:attrName>
                                        </p:attrNameLst>
                                      </p:cBhvr>
                                      <p:tavLst>
                                        <p:tav tm="0">
                                          <p:val>
                                            <p:strVal val="#ppt_y+.1"/>
                                          </p:val>
                                        </p:tav>
                                        <p:tav tm="100000">
                                          <p:val>
                                            <p:strVal val="#ppt_y"/>
                                          </p:val>
                                        </p:tav>
                                      </p:tavLst>
                                    </p:anim>
                                  </p:childTnLst>
                                </p:cTn>
                              </p:par>
                            </p:childTnLst>
                          </p:cTn>
                        </p:par>
                        <p:par>
                          <p:cTn id="138" fill="hold">
                            <p:stCondLst>
                              <p:cond delay="9250"/>
                            </p:stCondLst>
                            <p:childTnLst>
                              <p:par>
                                <p:cTn id="139" presetID="42" presetClass="entr" presetSubtype="0" fill="hold" grpId="21" nodeType="afterEffect">
                                  <p:stCondLst>
                                    <p:cond delay="0"/>
                                  </p:stCondLst>
                                  <p:childTnLst>
                                    <p:set>
                                      <p:cBhvr>
                                        <p:cTn id="140" dur="1" fill="hold">
                                          <p:stCondLst>
                                            <p:cond delay="0"/>
                                          </p:stCondLst>
                                        </p:cTn>
                                        <p:tgtEl>
                                          <p:spTgt spid="70"/>
                                        </p:tgtEl>
                                        <p:attrNameLst>
                                          <p:attrName>style.visibility</p:attrName>
                                        </p:attrNameLst>
                                      </p:cBhvr>
                                      <p:to>
                                        <p:strVal val="visible"/>
                                      </p:to>
                                    </p:set>
                                    <p:animEffect transition="in" filter="fade" prLst="">
                                      <p:cBhvr>
                                        <p:cTn id="141" dur="250"/>
                                        <p:tgtEl>
                                          <p:spTgt spid="70"/>
                                        </p:tgtEl>
                                      </p:cBhvr>
                                    </p:animEffect>
                                    <p:anim calcmode="lin" valueType="num">
                                      <p:cBhvr>
                                        <p:cTn id="142" dur="250" fill="hold"/>
                                        <p:tgtEl>
                                          <p:spTgt spid="70"/>
                                        </p:tgtEl>
                                        <p:attrNameLst>
                                          <p:attrName>ppt_x</p:attrName>
                                        </p:attrNameLst>
                                      </p:cBhvr>
                                      <p:tavLst>
                                        <p:tav tm="0">
                                          <p:val>
                                            <p:strVal val="#ppt_x"/>
                                          </p:val>
                                        </p:tav>
                                        <p:tav tm="100000">
                                          <p:val>
                                            <p:strVal val="#ppt_x"/>
                                          </p:val>
                                        </p:tav>
                                      </p:tavLst>
                                    </p:anim>
                                    <p:anim calcmode="lin" valueType="num">
                                      <p:cBhvr>
                                        <p:cTn id="143" dur="250" fill="hold"/>
                                        <p:tgtEl>
                                          <p:spTgt spid="70"/>
                                        </p:tgtEl>
                                        <p:attrNameLst>
                                          <p:attrName>ppt_y</p:attrName>
                                        </p:attrNameLst>
                                      </p:cBhvr>
                                      <p:tavLst>
                                        <p:tav tm="0">
                                          <p:val>
                                            <p:strVal val="#ppt_y+.1"/>
                                          </p:val>
                                        </p:tav>
                                        <p:tav tm="100000">
                                          <p:val>
                                            <p:strVal val="#ppt_y"/>
                                          </p:val>
                                        </p:tav>
                                      </p:tavLst>
                                    </p:anim>
                                  </p:childTnLst>
                                </p:cTn>
                              </p:par>
                            </p:childTnLst>
                          </p:cTn>
                        </p:par>
                        <p:par>
                          <p:cTn id="144" fill="hold">
                            <p:stCondLst>
                              <p:cond delay="9500"/>
                            </p:stCondLst>
                            <p:childTnLst>
                              <p:par>
                                <p:cTn id="145" presetID="42" presetClass="entr" presetSubtype="0" fill="hold" grpId="22" nodeType="afterEffect">
                                  <p:stCondLst>
                                    <p:cond delay="0"/>
                                  </p:stCondLst>
                                  <p:childTnLst>
                                    <p:set>
                                      <p:cBhvr>
                                        <p:cTn id="146" dur="1" fill="hold">
                                          <p:stCondLst>
                                            <p:cond delay="0"/>
                                          </p:stCondLst>
                                        </p:cTn>
                                        <p:tgtEl>
                                          <p:spTgt spid="71"/>
                                        </p:tgtEl>
                                        <p:attrNameLst>
                                          <p:attrName>style.visibility</p:attrName>
                                        </p:attrNameLst>
                                      </p:cBhvr>
                                      <p:to>
                                        <p:strVal val="visible"/>
                                      </p:to>
                                    </p:set>
                                    <p:animEffect transition="in" filter="fade" prLst="">
                                      <p:cBhvr>
                                        <p:cTn id="147" dur="250"/>
                                        <p:tgtEl>
                                          <p:spTgt spid="71"/>
                                        </p:tgtEl>
                                      </p:cBhvr>
                                    </p:animEffect>
                                    <p:anim calcmode="lin" valueType="num">
                                      <p:cBhvr>
                                        <p:cTn id="148" dur="250" fill="hold"/>
                                        <p:tgtEl>
                                          <p:spTgt spid="71"/>
                                        </p:tgtEl>
                                        <p:attrNameLst>
                                          <p:attrName>ppt_x</p:attrName>
                                        </p:attrNameLst>
                                      </p:cBhvr>
                                      <p:tavLst>
                                        <p:tav tm="0">
                                          <p:val>
                                            <p:strVal val="#ppt_x"/>
                                          </p:val>
                                        </p:tav>
                                        <p:tav tm="100000">
                                          <p:val>
                                            <p:strVal val="#ppt_x"/>
                                          </p:val>
                                        </p:tav>
                                      </p:tavLst>
                                    </p:anim>
                                    <p:anim calcmode="lin" valueType="num">
                                      <p:cBhvr>
                                        <p:cTn id="149" dur="250" fill="hold"/>
                                        <p:tgtEl>
                                          <p:spTgt spid="71"/>
                                        </p:tgtEl>
                                        <p:attrNameLst>
                                          <p:attrName>ppt_y</p:attrName>
                                        </p:attrNameLst>
                                      </p:cBhvr>
                                      <p:tavLst>
                                        <p:tav tm="0">
                                          <p:val>
                                            <p:strVal val="#ppt_y+.1"/>
                                          </p:val>
                                        </p:tav>
                                        <p:tav tm="100000">
                                          <p:val>
                                            <p:strVal val="#ppt_y"/>
                                          </p:val>
                                        </p:tav>
                                      </p:tavLst>
                                    </p:anim>
                                  </p:childTnLst>
                                </p:cTn>
                              </p:par>
                            </p:childTnLst>
                          </p:cTn>
                        </p:par>
                        <p:par>
                          <p:cTn id="150" fill="hold">
                            <p:stCondLst>
                              <p:cond delay="9750"/>
                            </p:stCondLst>
                            <p:childTnLst>
                              <p:par>
                                <p:cTn id="151" presetID="42" presetClass="entr" presetSubtype="0" fill="hold" grpId="23" nodeType="afterEffect">
                                  <p:stCondLst>
                                    <p:cond delay="0"/>
                                  </p:stCondLst>
                                  <p:childTnLst>
                                    <p:set>
                                      <p:cBhvr>
                                        <p:cTn id="152" dur="1" fill="hold">
                                          <p:stCondLst>
                                            <p:cond delay="0"/>
                                          </p:stCondLst>
                                        </p:cTn>
                                        <p:tgtEl>
                                          <p:spTgt spid="72"/>
                                        </p:tgtEl>
                                        <p:attrNameLst>
                                          <p:attrName>style.visibility</p:attrName>
                                        </p:attrNameLst>
                                      </p:cBhvr>
                                      <p:to>
                                        <p:strVal val="visible"/>
                                      </p:to>
                                    </p:set>
                                    <p:animEffect transition="in" filter="fade" prLst="">
                                      <p:cBhvr>
                                        <p:cTn id="153" dur="250"/>
                                        <p:tgtEl>
                                          <p:spTgt spid="72"/>
                                        </p:tgtEl>
                                      </p:cBhvr>
                                    </p:animEffect>
                                    <p:anim calcmode="lin" valueType="num">
                                      <p:cBhvr>
                                        <p:cTn id="154" dur="250" fill="hold"/>
                                        <p:tgtEl>
                                          <p:spTgt spid="72"/>
                                        </p:tgtEl>
                                        <p:attrNameLst>
                                          <p:attrName>ppt_x</p:attrName>
                                        </p:attrNameLst>
                                      </p:cBhvr>
                                      <p:tavLst>
                                        <p:tav tm="0">
                                          <p:val>
                                            <p:strVal val="#ppt_x"/>
                                          </p:val>
                                        </p:tav>
                                        <p:tav tm="100000">
                                          <p:val>
                                            <p:strVal val="#ppt_x"/>
                                          </p:val>
                                        </p:tav>
                                      </p:tavLst>
                                    </p:anim>
                                    <p:anim calcmode="lin" valueType="num">
                                      <p:cBhvr>
                                        <p:cTn id="155" dur="250" fill="hold"/>
                                        <p:tgtEl>
                                          <p:spTgt spid="72"/>
                                        </p:tgtEl>
                                        <p:attrNameLst>
                                          <p:attrName>ppt_y</p:attrName>
                                        </p:attrNameLst>
                                      </p:cBhvr>
                                      <p:tavLst>
                                        <p:tav tm="0">
                                          <p:val>
                                            <p:strVal val="#ppt_y+.1"/>
                                          </p:val>
                                        </p:tav>
                                        <p:tav tm="100000">
                                          <p:val>
                                            <p:strVal val="#ppt_y"/>
                                          </p:val>
                                        </p:tav>
                                      </p:tavLst>
                                    </p:anim>
                                  </p:childTnLst>
                                </p:cTn>
                              </p:par>
                            </p:childTnLst>
                          </p:cTn>
                        </p:par>
                        <p:par>
                          <p:cTn id="156" fill="hold">
                            <p:stCondLst>
                              <p:cond delay="10000"/>
                            </p:stCondLst>
                            <p:childTnLst>
                              <p:par>
                                <p:cTn id="157" presetID="42" presetClass="entr" presetSubtype="0" fill="hold" grpId="24" nodeType="afterEffect">
                                  <p:stCondLst>
                                    <p:cond delay="0"/>
                                  </p:stCondLst>
                                  <p:childTnLst>
                                    <p:set>
                                      <p:cBhvr>
                                        <p:cTn id="158" dur="1" fill="hold">
                                          <p:stCondLst>
                                            <p:cond delay="0"/>
                                          </p:stCondLst>
                                        </p:cTn>
                                        <p:tgtEl>
                                          <p:spTgt spid="73"/>
                                        </p:tgtEl>
                                        <p:attrNameLst>
                                          <p:attrName>style.visibility</p:attrName>
                                        </p:attrNameLst>
                                      </p:cBhvr>
                                      <p:to>
                                        <p:strVal val="visible"/>
                                      </p:to>
                                    </p:set>
                                    <p:animEffect transition="in" filter="fade" prLst="">
                                      <p:cBhvr>
                                        <p:cTn id="159" dur="250"/>
                                        <p:tgtEl>
                                          <p:spTgt spid="73"/>
                                        </p:tgtEl>
                                      </p:cBhvr>
                                    </p:animEffect>
                                    <p:anim calcmode="lin" valueType="num">
                                      <p:cBhvr>
                                        <p:cTn id="160" dur="250" fill="hold"/>
                                        <p:tgtEl>
                                          <p:spTgt spid="73"/>
                                        </p:tgtEl>
                                        <p:attrNameLst>
                                          <p:attrName>ppt_x</p:attrName>
                                        </p:attrNameLst>
                                      </p:cBhvr>
                                      <p:tavLst>
                                        <p:tav tm="0">
                                          <p:val>
                                            <p:strVal val="#ppt_x"/>
                                          </p:val>
                                        </p:tav>
                                        <p:tav tm="100000">
                                          <p:val>
                                            <p:strVal val="#ppt_x"/>
                                          </p:val>
                                        </p:tav>
                                      </p:tavLst>
                                    </p:anim>
                                    <p:anim calcmode="lin" valueType="num">
                                      <p:cBhvr>
                                        <p:cTn id="161" dur="250" fill="hold"/>
                                        <p:tgtEl>
                                          <p:spTgt spid="73"/>
                                        </p:tgtEl>
                                        <p:attrNameLst>
                                          <p:attrName>ppt_y</p:attrName>
                                        </p:attrNameLst>
                                      </p:cBhvr>
                                      <p:tavLst>
                                        <p:tav tm="0">
                                          <p:val>
                                            <p:strVal val="#ppt_y+.1"/>
                                          </p:val>
                                        </p:tav>
                                        <p:tav tm="100000">
                                          <p:val>
                                            <p:strVal val="#ppt_y"/>
                                          </p:val>
                                        </p:tav>
                                      </p:tavLst>
                                    </p:anim>
                                  </p:childTnLst>
                                </p:cTn>
                              </p:par>
                            </p:childTnLst>
                          </p:cTn>
                        </p:par>
                        <p:par>
                          <p:cTn id="162" fill="hold">
                            <p:stCondLst>
                              <p:cond delay="10250"/>
                            </p:stCondLst>
                            <p:childTnLst>
                              <p:par>
                                <p:cTn id="163" presetID="42" presetClass="entr" presetSubtype="0" fill="hold" grpId="25" nodeType="afterEffect">
                                  <p:stCondLst>
                                    <p:cond delay="0"/>
                                  </p:stCondLst>
                                  <p:childTnLst>
                                    <p:set>
                                      <p:cBhvr>
                                        <p:cTn id="164" dur="1" fill="hold">
                                          <p:stCondLst>
                                            <p:cond delay="0"/>
                                          </p:stCondLst>
                                        </p:cTn>
                                        <p:tgtEl>
                                          <p:spTgt spid="74"/>
                                        </p:tgtEl>
                                        <p:attrNameLst>
                                          <p:attrName>style.visibility</p:attrName>
                                        </p:attrNameLst>
                                      </p:cBhvr>
                                      <p:to>
                                        <p:strVal val="visible"/>
                                      </p:to>
                                    </p:set>
                                    <p:animEffect transition="in" filter="fade" prLst="">
                                      <p:cBhvr>
                                        <p:cTn id="165" dur="250"/>
                                        <p:tgtEl>
                                          <p:spTgt spid="74"/>
                                        </p:tgtEl>
                                      </p:cBhvr>
                                    </p:animEffect>
                                    <p:anim calcmode="lin" valueType="num">
                                      <p:cBhvr>
                                        <p:cTn id="166" dur="250" fill="hold"/>
                                        <p:tgtEl>
                                          <p:spTgt spid="74"/>
                                        </p:tgtEl>
                                        <p:attrNameLst>
                                          <p:attrName>ppt_x</p:attrName>
                                        </p:attrNameLst>
                                      </p:cBhvr>
                                      <p:tavLst>
                                        <p:tav tm="0">
                                          <p:val>
                                            <p:strVal val="#ppt_x"/>
                                          </p:val>
                                        </p:tav>
                                        <p:tav tm="100000">
                                          <p:val>
                                            <p:strVal val="#ppt_x"/>
                                          </p:val>
                                        </p:tav>
                                      </p:tavLst>
                                    </p:anim>
                                    <p:anim calcmode="lin" valueType="num">
                                      <p:cBhvr>
                                        <p:cTn id="167" dur="250" fill="hold"/>
                                        <p:tgtEl>
                                          <p:spTgt spid="74"/>
                                        </p:tgtEl>
                                        <p:attrNameLst>
                                          <p:attrName>ppt_y</p:attrName>
                                        </p:attrNameLst>
                                      </p:cBhvr>
                                      <p:tavLst>
                                        <p:tav tm="0">
                                          <p:val>
                                            <p:strVal val="#ppt_y+.1"/>
                                          </p:val>
                                        </p:tav>
                                        <p:tav tm="100000">
                                          <p:val>
                                            <p:strVal val="#ppt_y"/>
                                          </p:val>
                                        </p:tav>
                                      </p:tavLst>
                                    </p:anim>
                                  </p:childTnLst>
                                </p:cTn>
                              </p:par>
                            </p:childTnLst>
                          </p:cTn>
                        </p:par>
                        <p:par>
                          <p:cTn id="168" fill="hold">
                            <p:stCondLst>
                              <p:cond delay="10500"/>
                            </p:stCondLst>
                            <p:childTnLst>
                              <p:par>
                                <p:cTn id="169" presetID="42" presetClass="entr" presetSubtype="0" fill="hold" grpId="26" nodeType="afterEffect">
                                  <p:stCondLst>
                                    <p:cond delay="0"/>
                                  </p:stCondLst>
                                  <p:childTnLst>
                                    <p:set>
                                      <p:cBhvr>
                                        <p:cTn id="170" dur="1" fill="hold">
                                          <p:stCondLst>
                                            <p:cond delay="0"/>
                                          </p:stCondLst>
                                        </p:cTn>
                                        <p:tgtEl>
                                          <p:spTgt spid="75"/>
                                        </p:tgtEl>
                                        <p:attrNameLst>
                                          <p:attrName>style.visibility</p:attrName>
                                        </p:attrNameLst>
                                      </p:cBhvr>
                                      <p:to>
                                        <p:strVal val="visible"/>
                                      </p:to>
                                    </p:set>
                                    <p:animEffect transition="in" filter="fade" prLst="">
                                      <p:cBhvr>
                                        <p:cTn id="171" dur="250"/>
                                        <p:tgtEl>
                                          <p:spTgt spid="75"/>
                                        </p:tgtEl>
                                      </p:cBhvr>
                                    </p:animEffect>
                                    <p:anim calcmode="lin" valueType="num">
                                      <p:cBhvr>
                                        <p:cTn id="172" dur="250" fill="hold"/>
                                        <p:tgtEl>
                                          <p:spTgt spid="75"/>
                                        </p:tgtEl>
                                        <p:attrNameLst>
                                          <p:attrName>ppt_x</p:attrName>
                                        </p:attrNameLst>
                                      </p:cBhvr>
                                      <p:tavLst>
                                        <p:tav tm="0">
                                          <p:val>
                                            <p:strVal val="#ppt_x"/>
                                          </p:val>
                                        </p:tav>
                                        <p:tav tm="100000">
                                          <p:val>
                                            <p:strVal val="#ppt_x"/>
                                          </p:val>
                                        </p:tav>
                                      </p:tavLst>
                                    </p:anim>
                                    <p:anim calcmode="lin" valueType="num">
                                      <p:cBhvr>
                                        <p:cTn id="173" dur="250" fill="hold"/>
                                        <p:tgtEl>
                                          <p:spTgt spid="75"/>
                                        </p:tgtEl>
                                        <p:attrNameLst>
                                          <p:attrName>ppt_y</p:attrName>
                                        </p:attrNameLst>
                                      </p:cBhvr>
                                      <p:tavLst>
                                        <p:tav tm="0">
                                          <p:val>
                                            <p:strVal val="#ppt_y+.1"/>
                                          </p:val>
                                        </p:tav>
                                        <p:tav tm="100000">
                                          <p:val>
                                            <p:strVal val="#ppt_y"/>
                                          </p:val>
                                        </p:tav>
                                      </p:tavLst>
                                    </p:anim>
                                  </p:childTnLst>
                                </p:cTn>
                              </p:par>
                            </p:childTnLst>
                          </p:cTn>
                        </p:par>
                        <p:par>
                          <p:cTn id="174" fill="hold">
                            <p:stCondLst>
                              <p:cond delay="10750"/>
                            </p:stCondLst>
                            <p:childTnLst>
                              <p:par>
                                <p:cTn id="175" presetID="42" presetClass="entr" presetSubtype="0" fill="hold" grpId="27" nodeType="afterEffect">
                                  <p:stCondLst>
                                    <p:cond delay="0"/>
                                  </p:stCondLst>
                                  <p:childTnLst>
                                    <p:set>
                                      <p:cBhvr>
                                        <p:cTn id="176" dur="1" fill="hold">
                                          <p:stCondLst>
                                            <p:cond delay="0"/>
                                          </p:stCondLst>
                                        </p:cTn>
                                        <p:tgtEl>
                                          <p:spTgt spid="76"/>
                                        </p:tgtEl>
                                        <p:attrNameLst>
                                          <p:attrName>style.visibility</p:attrName>
                                        </p:attrNameLst>
                                      </p:cBhvr>
                                      <p:to>
                                        <p:strVal val="visible"/>
                                      </p:to>
                                    </p:set>
                                    <p:animEffect transition="in" filter="fade" prLst="">
                                      <p:cBhvr>
                                        <p:cTn id="177" dur="250"/>
                                        <p:tgtEl>
                                          <p:spTgt spid="76"/>
                                        </p:tgtEl>
                                      </p:cBhvr>
                                    </p:animEffect>
                                    <p:anim calcmode="lin" valueType="num">
                                      <p:cBhvr>
                                        <p:cTn id="178" dur="250" fill="hold"/>
                                        <p:tgtEl>
                                          <p:spTgt spid="76"/>
                                        </p:tgtEl>
                                        <p:attrNameLst>
                                          <p:attrName>ppt_x</p:attrName>
                                        </p:attrNameLst>
                                      </p:cBhvr>
                                      <p:tavLst>
                                        <p:tav tm="0">
                                          <p:val>
                                            <p:strVal val="#ppt_x"/>
                                          </p:val>
                                        </p:tav>
                                        <p:tav tm="100000">
                                          <p:val>
                                            <p:strVal val="#ppt_x"/>
                                          </p:val>
                                        </p:tav>
                                      </p:tavLst>
                                    </p:anim>
                                    <p:anim calcmode="lin" valueType="num">
                                      <p:cBhvr>
                                        <p:cTn id="179" dur="250" fill="hold"/>
                                        <p:tgtEl>
                                          <p:spTgt spid="76"/>
                                        </p:tgtEl>
                                        <p:attrNameLst>
                                          <p:attrName>ppt_y</p:attrName>
                                        </p:attrNameLst>
                                      </p:cBhvr>
                                      <p:tavLst>
                                        <p:tav tm="0">
                                          <p:val>
                                            <p:strVal val="#ppt_y+.1"/>
                                          </p:val>
                                        </p:tav>
                                        <p:tav tm="100000">
                                          <p:val>
                                            <p:strVal val="#ppt_y"/>
                                          </p:val>
                                        </p:tav>
                                      </p:tavLst>
                                    </p:anim>
                                  </p:childTnLst>
                                </p:cTn>
                              </p:par>
                            </p:childTnLst>
                          </p:cTn>
                        </p:par>
                        <p:par>
                          <p:cTn id="180" fill="hold">
                            <p:stCondLst>
                              <p:cond delay="11000"/>
                            </p:stCondLst>
                            <p:childTnLst>
                              <p:par>
                                <p:cTn id="181" presetID="42" presetClass="entr" presetSubtype="0" fill="hold" grpId="28" nodeType="afterEffect">
                                  <p:stCondLst>
                                    <p:cond delay="0"/>
                                  </p:stCondLst>
                                  <p:childTnLst>
                                    <p:set>
                                      <p:cBhvr>
                                        <p:cTn id="182" dur="1" fill="hold">
                                          <p:stCondLst>
                                            <p:cond delay="0"/>
                                          </p:stCondLst>
                                        </p:cTn>
                                        <p:tgtEl>
                                          <p:spTgt spid="77"/>
                                        </p:tgtEl>
                                        <p:attrNameLst>
                                          <p:attrName>style.visibility</p:attrName>
                                        </p:attrNameLst>
                                      </p:cBhvr>
                                      <p:to>
                                        <p:strVal val="visible"/>
                                      </p:to>
                                    </p:set>
                                    <p:animEffect transition="in" filter="fade" prLst="">
                                      <p:cBhvr>
                                        <p:cTn id="183" dur="250"/>
                                        <p:tgtEl>
                                          <p:spTgt spid="77"/>
                                        </p:tgtEl>
                                      </p:cBhvr>
                                    </p:animEffect>
                                    <p:anim calcmode="lin" valueType="num">
                                      <p:cBhvr>
                                        <p:cTn id="184" dur="250" fill="hold"/>
                                        <p:tgtEl>
                                          <p:spTgt spid="77"/>
                                        </p:tgtEl>
                                        <p:attrNameLst>
                                          <p:attrName>ppt_x</p:attrName>
                                        </p:attrNameLst>
                                      </p:cBhvr>
                                      <p:tavLst>
                                        <p:tav tm="0">
                                          <p:val>
                                            <p:strVal val="#ppt_x"/>
                                          </p:val>
                                        </p:tav>
                                        <p:tav tm="100000">
                                          <p:val>
                                            <p:strVal val="#ppt_x"/>
                                          </p:val>
                                        </p:tav>
                                      </p:tavLst>
                                    </p:anim>
                                    <p:anim calcmode="lin" valueType="num">
                                      <p:cBhvr>
                                        <p:cTn id="185" dur="250" fill="hold"/>
                                        <p:tgtEl>
                                          <p:spTgt spid="77"/>
                                        </p:tgtEl>
                                        <p:attrNameLst>
                                          <p:attrName>ppt_y</p:attrName>
                                        </p:attrNameLst>
                                      </p:cBhvr>
                                      <p:tavLst>
                                        <p:tav tm="0">
                                          <p:val>
                                            <p:strVal val="#ppt_y+.1"/>
                                          </p:val>
                                        </p:tav>
                                        <p:tav tm="100000">
                                          <p:val>
                                            <p:strVal val="#ppt_y"/>
                                          </p:val>
                                        </p:tav>
                                      </p:tavLst>
                                    </p:anim>
                                  </p:childTnLst>
                                </p:cTn>
                              </p:par>
                            </p:childTnLst>
                          </p:cTn>
                        </p:par>
                        <p:par>
                          <p:cTn id="186" fill="hold">
                            <p:stCondLst>
                              <p:cond delay="11250"/>
                            </p:stCondLst>
                            <p:childTnLst>
                              <p:par>
                                <p:cTn id="187" presetID="42" presetClass="entr" presetSubtype="0" fill="hold" grpId="29" nodeType="afterEffect">
                                  <p:stCondLst>
                                    <p:cond delay="0"/>
                                  </p:stCondLst>
                                  <p:childTnLst>
                                    <p:set>
                                      <p:cBhvr>
                                        <p:cTn id="188" dur="1" fill="hold">
                                          <p:stCondLst>
                                            <p:cond delay="0"/>
                                          </p:stCondLst>
                                        </p:cTn>
                                        <p:tgtEl>
                                          <p:spTgt spid="78"/>
                                        </p:tgtEl>
                                        <p:attrNameLst>
                                          <p:attrName>style.visibility</p:attrName>
                                        </p:attrNameLst>
                                      </p:cBhvr>
                                      <p:to>
                                        <p:strVal val="visible"/>
                                      </p:to>
                                    </p:set>
                                    <p:animEffect transition="in" filter="fade" prLst="">
                                      <p:cBhvr>
                                        <p:cTn id="189" dur="250"/>
                                        <p:tgtEl>
                                          <p:spTgt spid="78"/>
                                        </p:tgtEl>
                                      </p:cBhvr>
                                    </p:animEffect>
                                    <p:anim calcmode="lin" valueType="num">
                                      <p:cBhvr>
                                        <p:cTn id="190" dur="250" fill="hold"/>
                                        <p:tgtEl>
                                          <p:spTgt spid="78"/>
                                        </p:tgtEl>
                                        <p:attrNameLst>
                                          <p:attrName>ppt_x</p:attrName>
                                        </p:attrNameLst>
                                      </p:cBhvr>
                                      <p:tavLst>
                                        <p:tav tm="0">
                                          <p:val>
                                            <p:strVal val="#ppt_x"/>
                                          </p:val>
                                        </p:tav>
                                        <p:tav tm="100000">
                                          <p:val>
                                            <p:strVal val="#ppt_x"/>
                                          </p:val>
                                        </p:tav>
                                      </p:tavLst>
                                    </p:anim>
                                    <p:anim calcmode="lin" valueType="num">
                                      <p:cBhvr>
                                        <p:cTn id="191" dur="25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uiExpand="0" advAuto="indefinite" build="whole"/>
      <p:bldP spid="43" grpId="1" uiExpand="0" advAuto="indefinite" build="whole"/>
      <p:bldP spid="48" grpId="2" uiExpand="0" advAuto="indefinite" build="whole"/>
      <p:bldP spid="50" grpId="3" uiExpand="0" advAuto="indefinite" build="whole"/>
      <p:bldP spid="51" grpId="4" uiExpand="0" advAuto="indefinite" build="whole"/>
      <p:bldP spid="53" grpId="5" uiExpand="0" advAuto="indefinite" build="whole"/>
      <p:bldP spid="54" grpId="6" uiExpand="0" advAuto="indefinite" build="whole"/>
      <p:bldP spid="56" grpId="7" uiExpand="0" advAuto="indefinite" build="whole"/>
      <p:bldP spid="57" grpId="8" uiExpand="0" advAuto="indefinite" build="whole"/>
      <p:bldP spid="58" grpId="9" uiExpand="0" advAuto="indefinite" build="whole"/>
      <p:bldP spid="59" grpId="10" uiExpand="0" advAuto="indefinite" build="whole"/>
      <p:bldP spid="60" grpId="11" uiExpand="0" advAuto="indefinite" build="whole"/>
      <p:bldP spid="61" grpId="12" uiExpand="0" advAuto="indefinite" build="whole"/>
      <p:bldP spid="62" grpId="13" uiExpand="0" advAuto="indefinite" build="whole"/>
      <p:bldP spid="63" grpId="14" uiExpand="0" advAuto="indefinite" build="whole"/>
      <p:bldP spid="64" grpId="15" uiExpand="0" advAuto="indefinite" build="whole"/>
      <p:bldP spid="65" grpId="16" uiExpand="0" advAuto="indefinite" build="whole"/>
      <p:bldP spid="66" grpId="17" uiExpand="0" advAuto="indefinite" build="whole"/>
      <p:bldP spid="67" grpId="18" uiExpand="0" advAuto="indefinite" build="whole"/>
      <p:bldP spid="68" grpId="19" uiExpand="0" advAuto="indefinite" build="whole"/>
      <p:bldP spid="69" grpId="20" uiExpand="0" advAuto="indefinite" build="whole"/>
      <p:bldP spid="70" grpId="21" uiExpand="0" advAuto="indefinite" build="whole"/>
      <p:bldP spid="71" grpId="22" uiExpand="0" advAuto="indefinite" build="whole"/>
      <p:bldP spid="72" grpId="23" uiExpand="0" advAuto="indefinite" build="whole"/>
      <p:bldP spid="73" grpId="24" uiExpand="0" advAuto="indefinite" build="whole"/>
      <p:bldP spid="74" grpId="25" uiExpand="0" advAuto="indefinite" build="whole"/>
      <p:bldP spid="75" grpId="26" uiExpand="0" advAuto="indefinite" build="whole"/>
      <p:bldP spid="76" grpId="27" uiExpand="0" advAuto="indefinite" build="whole"/>
      <p:bldP spid="77" grpId="28" uiExpand="0" advAuto="indefinite" build="whole"/>
      <p:bldP spid="78" grpId="29" uiExpand="0" advAuto="indefinite" build="whole"/>
    </p:bldLst>
  </p:timing>
</p:sld>
</file>

<file path=ppt/slides/slide2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40" name="New picture"/>
          <p:cNvPicPr/>
          <p:nvPr/>
        </p:nvPicPr>
        <p:blipFill>
          <a:blip r:embed="R719a788c079a4b9a"/>
          <a:srcRect/>
          <a:stretch>
            <a:fillRect/>
          </a:stretch>
        </p:blipFill>
        <p:spPr>
          <a:xfrm rot="16200000" flipH="1" flipV="1">
            <a:off x="2627630" y="-2671445"/>
            <a:ext cx="6893560" cy="12236450"/>
          </a:xfrm>
          <a:prstGeom prst="rect"/>
          <a:ln>
            <a:noFill/>
          </a:ln>
        </p:spPr>
      </p:pic>
      <p:sp>
        <p:nvSpPr>
          <p:cNvPr id="41" name="圆角矩形 5"/>
          <p:cNvSpPr/>
          <p:nvPr userDrawn="1"/>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grpSp>
        <p:nvGrpSpPr>
          <p:cNvPr id="25" name="组合 24"/>
          <p:cNvGrpSpPr/>
          <p:nvPr/>
        </p:nvGrpSpPr>
        <p:grpSpPr>
          <a:xfrm>
            <a:off x="407353" y="476885"/>
            <a:ext cx="11501755" cy="645160"/>
            <a:chOff x="264" y="771"/>
            <a:chExt cx="18113" cy="1016"/>
          </a:xfrm>
        </p:grpSpPr>
        <p:sp>
          <p:nvSpPr>
            <p:cNvPr id="42"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3"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4"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a:t>
              </a:r>
            </a:p>
          </p:txBody>
        </p:sp>
      </p:grpSp>
      <p:sp>
        <p:nvSpPr>
          <p:cNvPr id="30" name="Triangle 4"/>
          <p:cNvSpPr/>
          <p:nvPr/>
        </p:nvSpPr>
        <p:spPr>
          <a:xfrm rot="1542680">
            <a:off x="914984" y="3000552"/>
            <a:ext cx="1226432" cy="1059221"/>
          </a:xfrm>
          <a:prstGeom prst="triangle">
            <a:avLst/>
          </a:prstGeom>
          <a:solidFill>
            <a:srgbClr val="1C1F90">
              <a:alpha val="60000"/>
            </a:srgbClr>
          </a:solidFill>
          <a:ln>
            <a:noFill/>
          </a:ln>
        </p:spPr>
        <p:txBody>
          <a:bodyPr spcFirstLastPara="1" vert="horz" wrap="square" lIns="68580" tIns="34290" rIns="68580" bIns="34290" numCol="1" rtlCol="0" anchor="ctr" anchorCtr="0" compatLnSpc="1">
            <a:prstTxWarp prst="textArchDown"/>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1" name="Triangle 13"/>
          <p:cNvSpPr/>
          <p:nvPr/>
        </p:nvSpPr>
        <p:spPr>
          <a:xfrm rot="4551676">
            <a:off x="9095616" y="3928831"/>
            <a:ext cx="2040673" cy="1563417"/>
          </a:xfrm>
          <a:prstGeom prst="triangle">
            <a:avLst/>
          </a:prstGeom>
          <a:solidFill>
            <a:srgbClr val="1C1F90">
              <a:alpha val="60000"/>
            </a:srgbClr>
          </a:solidFill>
          <a:ln>
            <a:noFill/>
          </a:ln>
          <a:effectLst>
            <a:softEdge rad="139700"/>
          </a:effectLst>
        </p:spPr>
        <p:txBody>
          <a:bodyPr spcFirstLastPara="1" vert="horz" wrap="square" lIns="68580" tIns="34290" rIns="68580" bIns="34290" numCol="1" rtlCol="0" anchor="ctr" anchorCtr="0" compatLnSpc="1">
            <a:prstTxWarp prst="textArchDown"/>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3" name="Triangle 4"/>
          <p:cNvSpPr/>
          <p:nvPr/>
        </p:nvSpPr>
        <p:spPr>
          <a:xfrm rot="1542680">
            <a:off x="9588319" y="1602609"/>
            <a:ext cx="929088" cy="802416"/>
          </a:xfrm>
          <a:prstGeom prst="triangle">
            <a:avLst/>
          </a:prstGeom>
          <a:solidFill>
            <a:srgbClr val="1C1F90">
              <a:alpha val="60000"/>
            </a:srgbClr>
          </a:solidFill>
          <a:ln>
            <a:noFill/>
          </a:ln>
        </p:spPr>
        <p:txBody>
          <a:bodyPr spcFirstLastPara="1" vert="horz" wrap="square" lIns="68580" tIns="34290" rIns="68580" bIns="34290" numCol="1" rtlCol="0" anchor="ctr" anchorCtr="0" compatLnSpc="1">
            <a:prstTxWarp prst="textArchDown"/>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4" name="等腰三角形 33"/>
          <p:cNvSpPr/>
          <p:nvPr/>
        </p:nvSpPr>
        <p:spPr>
          <a:xfrm rot="10800000">
            <a:off x="2606630" y="1440794"/>
            <a:ext cx="6502053" cy="4702461"/>
          </a:xfrm>
          <a:prstGeom prst="triangle">
            <a:avLst/>
          </a:prstGeom>
          <a:solidFill>
            <a:srgbClr val="1C1F9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9pPr>
          </a:lstStyle>
          <a:p/>
        </p:txBody>
      </p:sp>
      <p:sp>
        <p:nvSpPr>
          <p:cNvPr id="35" name="等腰三角形 34"/>
          <p:cNvSpPr/>
          <p:nvPr/>
        </p:nvSpPr>
        <p:spPr>
          <a:xfrm rot="8624539">
            <a:off x="3678882" y="1719898"/>
            <a:ext cx="5439053" cy="4279315"/>
          </a:xfrm>
          <a:prstGeom prst="triangle">
            <a:avLst/>
          </a:prstGeom>
          <a:solidFill>
            <a:srgbClr val="1C1F90">
              <a:alpha val="7843"/>
            </a:srgbClr>
          </a:solid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9pPr>
          </a:lstStyle>
          <a:p/>
        </p:txBody>
      </p:sp>
      <p:sp>
        <p:nvSpPr>
          <p:cNvPr id="36" name="文本框 35"/>
          <p:cNvSpPr txBox="1"/>
          <p:nvPr/>
        </p:nvSpPr>
        <p:spPr>
          <a:xfrm>
            <a:off x="4722497" y="1550786"/>
            <a:ext cx="2844460" cy="1107996"/>
          </a:xfrm>
          <a:prstGeom prst="rect"/>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marL="0" marR="0" lvl="0" indent="0" algn="ctr" defTabSz="914400" fontAlgn="auto" rtl="0" eaLnBrk="1" latinLnBrk="0" hangingPunct="1">
              <a:lnSpc>
                <a:spcPct val="100000"/>
              </a:lnSpc>
              <a:spcBef>
                <a:spcPct val="0"/>
              </a:spcBef>
              <a:spcAft>
                <a:spcPct val="0"/>
              </a:spcAft>
              <a:buClrTx/>
              <a:buSzTx/>
              <a:buFontTx/>
              <a:buNone/>
              <a:defRPr/>
            </a:pPr>
            <a:r>
              <a:rPr kumimoji="0" lang="zh-CN" altLang="zh-CN" sz="6600" b="1" i="0" u="none" strike="noStrike" kern="1200" cap="none" spc="0" normalizeH="0" baseline="0" noProof="0" dirty="1">
                <a:ln>
                  <a:noFill/>
                </a:ln>
                <a:solidFill>
                  <a:srgbClr val="000000"/>
                </a:solidFill>
                <a:effectLst/>
                <a:uLnTx/>
                <a:uFillTx/>
                <a:latin typeface="宋体"/>
                <a:ea typeface="zihun58hao-chuangzhonghei" panose="00000500000000000000" pitchFamily="2" charset="-122"/>
                <a:sym typeface="宋体"/>
              </a:rPr>
              <a:t>XXX</a:t>
            </a:r>
            <a:endParaRPr kumimoji="0" lang="zh-CN" altLang="en-US" sz="6600" b="1" i="0" u="none" strike="noStrike" kern="1200" cap="none" spc="0" normalizeH="0" baseline="0" noProof="0">
              <a:ln>
                <a:noFill/>
              </a:ln>
              <a:solidFill>
                <a:srgbClr val="000000"/>
              </a:solidFill>
              <a:effectLst/>
              <a:uLnTx/>
              <a:uFillTx/>
              <a:latin typeface="宋体"/>
              <a:ea typeface="zihun58hao-chuangzhonghei" panose="00000500000000000000" pitchFamily="2" charset="-122"/>
              <a:sym typeface="宋体"/>
            </a:endParaRPr>
          </a:p>
        </p:txBody>
      </p:sp>
      <p:sp>
        <p:nvSpPr>
          <p:cNvPr id="37" name="矩形 36"/>
          <p:cNvSpPr/>
          <p:nvPr/>
        </p:nvSpPr>
        <p:spPr>
          <a:xfrm>
            <a:off x="2335228" y="2628360"/>
            <a:ext cx="7618998" cy="1446550"/>
          </a:xfrm>
          <a:prstGeom prst="rec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lvl="0" algn="dist">
              <a:defRPr/>
            </a:pPr>
            <a:r>
              <a:rPr lang="zh-CN" altLang="en-US" sz="8800" noProof="0" dirty="1">
                <a:solidFill>
                  <a:srgbClr val="000000"/>
                </a:solidFill>
                <a:latin typeface="宋体"/>
                <a:ea typeface="zihun58hao-chuangzhonghei" panose="00000500000000000000" pitchFamily="2" charset="-122"/>
                <a:sym typeface="宋体"/>
              </a:rPr>
              <a:t>感谢各位观看</a:t>
            </a:r>
            <a:endParaRPr kumimoji="0" lang="zh-CN" altLang="en-US" sz="8800" b="0" i="0" u="none" strike="noStrike" kern="1200" cap="none" spc="0" normalizeH="0" baseline="0" noProof="0">
              <a:ln>
                <a:noFill/>
              </a:ln>
              <a:solidFill>
                <a:srgbClr val="000000"/>
              </a:solidFill>
              <a:effectLst/>
              <a:uLnTx/>
              <a:uFillTx/>
              <a:latin typeface="宋体"/>
              <a:ea typeface="zihun58hao-chuangzhonghei" panose="00000500000000000000" pitchFamily="2" charset="-122"/>
              <a:sym typeface="宋体"/>
            </a:endParaRPr>
          </a:p>
        </p:txBody>
      </p:sp>
      <p:sp>
        <p:nvSpPr>
          <p:cNvPr id="38" name="矩形 37"/>
          <p:cNvSpPr/>
          <p:nvPr/>
        </p:nvSpPr>
        <p:spPr>
          <a:xfrm>
            <a:off x="3275317" y="4146397"/>
            <a:ext cx="5676979" cy="1270810"/>
          </a:xfrm>
          <a:prstGeom prst="rect"/>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marL="0" marR="0" lvl="0" indent="0" algn="ctr" defTabSz="457200" fontAlgn="auto" rtl="0" eaLnBrk="1" latinLnBrk="0" hangingPunct="1">
              <a:lnSpc>
                <a:spcPct val="160000"/>
              </a:lnSpc>
              <a:spcBef>
                <a:spcPct val="0"/>
              </a:spcBef>
              <a:spcAft>
                <a:spcPct val="0"/>
              </a:spcAft>
              <a:buClrTx/>
              <a:buSzTx/>
              <a:buFontTx/>
              <a:buNone/>
              <a:defRPr/>
            </a:pPr>
            <a:r>
              <a:rPr kumimoji="0" lang="zh-CN" altLang="zh-CN" sz="1600" b="0" i="0" u="none" strike="noStrike" kern="1200" cap="none" spc="0" normalizeH="0" baseline="0" noProof="0" dirty="1">
                <a:ln>
                  <a:noFill/>
                </a:ln>
                <a:solidFill>
                  <a:srgbClr val="000000"/>
                </a:solidFill>
                <a:effectLst/>
                <a:uLnTx/>
                <a:uFillTx/>
                <a:latin typeface="宋体"/>
                <a:ea typeface="zihun58hao-chuangzhonghei" panose="00000500000000000000" pitchFamily="2" charset="-122"/>
                <a:sym typeface="宋体"/>
              </a:rPr>
              <a:t>xxxxxxxxx</a:t>
            </a:r>
          </a:p>
        </p:txBody>
      </p:sp>
      <p:sp>
        <p:nvSpPr>
          <p:cNvPr id="39" name="矩形 38"/>
          <p:cNvSpPr/>
          <p:nvPr/>
        </p:nvSpPr>
        <p:spPr>
          <a:xfrm>
            <a:off x="3789925" y="5507056"/>
            <a:ext cx="4612160" cy="400110"/>
          </a:xfrm>
          <a:prstGeom prst="rect"/>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2000" dirty="1">
                <a:solidFill>
                  <a:srgbClr val="000000"/>
                </a:solidFill>
                <a:latin typeface="宋体"/>
                <a:ea typeface="zihun58hao-chuangzhonghei" panose="00000500000000000000" pitchFamily="2" charset="-122"/>
                <a:sym typeface="宋体"/>
              </a:rPr>
              <a:t>演讲人：</a:t>
            </a:r>
            <a:r>
              <a:rPr lang="zh-CN" altLang="zh-CN" sz="2000" dirty="1">
                <a:solidFill>
                  <a:srgbClr val="000000"/>
                </a:solidFill>
                <a:latin typeface="宋体"/>
                <a:ea typeface="zihun58hao-chuangzhonghei" panose="00000500000000000000" pitchFamily="2" charset="-122"/>
                <a:sym typeface="宋体"/>
              </a:rPr>
              <a:t>XXX </a:t>
            </a:r>
            <a:r>
              <a:rPr lang="zh-CN" altLang="en-US" sz="2000" dirty="1">
                <a:solidFill>
                  <a:srgbClr val="000000"/>
                </a:solidFill>
                <a:latin typeface="宋体"/>
                <a:ea typeface="zihun58hao-chuangzhonghei" panose="00000500000000000000" pitchFamily="2" charset="-122"/>
                <a:sym typeface="宋体"/>
              </a:rPr>
              <a:t>时间：</a:t>
            </a:r>
            <a:r>
              <a:rPr lang="zh-CN" altLang="zh-CN" sz="2000" dirty="1">
                <a:solidFill>
                  <a:srgbClr val="000000"/>
                </a:solidFill>
                <a:latin typeface="宋体"/>
                <a:ea typeface="zihun58hao-chuangzhonghei" panose="00000500000000000000" pitchFamily="2" charset="-122"/>
                <a:sym typeface="宋体"/>
              </a:rPr>
              <a:t>20XX</a:t>
            </a:r>
            <a:r>
              <a:rPr lang="zh-CN" altLang="en-US" sz="2000" dirty="1">
                <a:solidFill>
                  <a:srgbClr val="000000"/>
                </a:solidFill>
                <a:latin typeface="宋体"/>
                <a:ea typeface="zihun58hao-chuangzhonghei" panose="00000500000000000000" pitchFamily="2" charset="-122"/>
                <a:sym typeface="宋体"/>
              </a:rPr>
              <a:t>年</a:t>
            </a:r>
            <a:r>
              <a:rPr lang="zh-CN" altLang="zh-CN" sz="2000" dirty="1">
                <a:solidFill>
                  <a:srgbClr val="000000"/>
                </a:solidFill>
                <a:latin typeface="宋体"/>
                <a:ea typeface="zihun58hao-chuangzhonghei" panose="00000500000000000000" pitchFamily="2" charset="-122"/>
                <a:sym typeface="宋体"/>
              </a:rPr>
              <a:t>XX</a:t>
            </a:r>
            <a:r>
              <a:rPr lang="zh-CN" altLang="en-US" sz="2000" dirty="1">
                <a:solidFill>
                  <a:srgbClr val="000000"/>
                </a:solidFill>
                <a:latin typeface="宋体"/>
                <a:ea typeface="zihun58hao-chuangzhonghei" panose="00000500000000000000" pitchFamily="2" charset="-122"/>
                <a:sym typeface="宋体"/>
              </a:rPr>
              <a:t>月</a:t>
            </a:r>
            <a:r>
              <a:rPr lang="zh-CN" altLang="zh-CN" sz="2000" dirty="1">
                <a:solidFill>
                  <a:srgbClr val="000000"/>
                </a:solidFill>
                <a:latin typeface="宋体"/>
                <a:ea typeface="zihun58hao-chuangzhonghei" panose="00000500000000000000" pitchFamily="2" charset="-122"/>
                <a:sym typeface="宋体"/>
              </a:rPr>
              <a:t>XX</a:t>
            </a:r>
            <a:r>
              <a:rPr lang="zh-CN" altLang="en-US" sz="2000" dirty="1">
                <a:solidFill>
                  <a:srgbClr val="000000"/>
                </a:solidFill>
                <a:latin typeface="宋体"/>
                <a:ea typeface="zihun58hao-chuangzhonghei" panose="00000500000000000000" pitchFamily="2" charset="-122"/>
                <a:sym typeface="宋体"/>
              </a:rPr>
              <a:t>日</a:t>
            </a:r>
          </a:p>
        </p:txBody>
      </p:sp>
    </p:spTree>
    <p:extLst>
      <p:ext uri="{BB962C8B-B14F-4D97-AF65-F5344CB8AC3E}">
        <p14:creationId xmlns:p14="http://schemas.microsoft.com/office/powerpoint/2010/main" val="1130909548"/>
      </p:ext>
    </p:ext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rLst="">
                                      <p:cBhvr>
                                        <p:cTn id="7" dur="500"/>
                                        <p:tgtEl>
                                          <p:spTgt spid="30"/>
                                        </p:tgtEl>
                                      </p:cBhvr>
                                    </p:animEffect>
                                  </p:childTnLst>
                                </p:cTn>
                              </p:par>
                            </p:childTnLst>
                          </p:cTn>
                        </p:par>
                        <p:par>
                          <p:cTn id="8" fill="hold">
                            <p:stCondLst>
                              <p:cond delay="500"/>
                            </p:stCondLst>
                            <p:childTnLst>
                              <p:par>
                                <p:cTn id="9" presetID="14" presetClass="entr" presetSubtype="10" fill="hold" grpId="1"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randombar(horizontal)" prLst="">
                                      <p:cBhvr>
                                        <p:cTn id="11" dur="500"/>
                                        <p:tgtEl>
                                          <p:spTgt spid="31"/>
                                        </p:tgtEl>
                                      </p:cBhvr>
                                    </p:animEffect>
                                  </p:childTnLst>
                                </p:cTn>
                              </p:par>
                            </p:childTnLst>
                          </p:cTn>
                        </p:par>
                        <p:par>
                          <p:cTn id="12" fill="hold">
                            <p:stCondLst>
                              <p:cond delay="1000"/>
                            </p:stCondLst>
                            <p:childTnLst>
                              <p:par>
                                <p:cTn id="13" presetID="14" presetClass="entr" presetSubtype="10" fill="hold" grpId="2"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randombar(horizontal)" prLst="">
                                      <p:cBhvr>
                                        <p:cTn id="15" dur="500"/>
                                        <p:tgtEl>
                                          <p:spTgt spid="33"/>
                                        </p:tgtEl>
                                      </p:cBhvr>
                                    </p:animEffect>
                                  </p:childTnLst>
                                </p:cTn>
                              </p:par>
                            </p:childTnLst>
                          </p:cTn>
                        </p:par>
                        <p:par>
                          <p:cTn id="16" fill="hold">
                            <p:stCondLst>
                              <p:cond delay="1500"/>
                            </p:stCondLst>
                            <p:childTnLst>
                              <p:par>
                                <p:cTn id="17" presetID="14" presetClass="entr" presetSubtype="10" fill="hold" grpId="3"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randombar(horizontal)" prLst="">
                                      <p:cBhvr>
                                        <p:cTn id="19" dur="500"/>
                                        <p:tgtEl>
                                          <p:spTgt spid="34"/>
                                        </p:tgtEl>
                                      </p:cBhvr>
                                    </p:animEffect>
                                  </p:childTnLst>
                                </p:cTn>
                              </p:par>
                            </p:childTnLst>
                          </p:cTn>
                        </p:par>
                        <p:par>
                          <p:cTn id="20" fill="hold">
                            <p:stCondLst>
                              <p:cond delay="2000"/>
                            </p:stCondLst>
                            <p:childTnLst>
                              <p:par>
                                <p:cTn id="21" presetID="14" presetClass="entr" presetSubtype="10" fill="hold" grpId="4"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randombar(horizontal)" prLst="">
                                      <p:cBhvr>
                                        <p:cTn id="23" dur="500"/>
                                        <p:tgtEl>
                                          <p:spTgt spid="35"/>
                                        </p:tgtEl>
                                      </p:cBhvr>
                                    </p:animEffect>
                                  </p:childTnLst>
                                </p:cTn>
                              </p:par>
                            </p:childTnLst>
                          </p:cTn>
                        </p:par>
                        <p:par>
                          <p:cTn id="24" fill="hold">
                            <p:stCondLst>
                              <p:cond delay="2500"/>
                            </p:stCondLst>
                            <p:childTnLst>
                              <p:par>
                                <p:cTn id="25" presetID="14" presetClass="entr" presetSubtype="10" fill="hold" grpId="5"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randombar(horizontal)" prLst="">
                                      <p:cBhvr>
                                        <p:cTn id="27" dur="500"/>
                                        <p:tgtEl>
                                          <p:spTgt spid="36"/>
                                        </p:tgtEl>
                                      </p:cBhvr>
                                    </p:animEffect>
                                  </p:childTnLst>
                                </p:cTn>
                              </p:par>
                            </p:childTnLst>
                          </p:cTn>
                        </p:par>
                        <p:par>
                          <p:cTn id="28" fill="hold">
                            <p:stCondLst>
                              <p:cond delay="3000"/>
                            </p:stCondLst>
                            <p:childTnLst>
                              <p:par>
                                <p:cTn id="29" presetID="14" presetClass="entr" presetSubtype="10" fill="hold" grpId="6"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randombar(horizontal)" prLst="">
                                      <p:cBhvr>
                                        <p:cTn id="31" dur="500"/>
                                        <p:tgtEl>
                                          <p:spTgt spid="37"/>
                                        </p:tgtEl>
                                      </p:cBhvr>
                                    </p:animEffect>
                                  </p:childTnLst>
                                </p:cTn>
                              </p:par>
                            </p:childTnLst>
                          </p:cTn>
                        </p:par>
                        <p:par>
                          <p:cTn id="32" fill="hold">
                            <p:stCondLst>
                              <p:cond delay="3500"/>
                            </p:stCondLst>
                            <p:childTnLst>
                              <p:par>
                                <p:cTn id="33" presetID="14" presetClass="entr" presetSubtype="10" fill="hold" grpId="7"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randombar(horizontal)" prLst="">
                                      <p:cBhvr>
                                        <p:cTn id="35" dur="500"/>
                                        <p:tgtEl>
                                          <p:spTgt spid="38"/>
                                        </p:tgtEl>
                                      </p:cBhvr>
                                    </p:animEffect>
                                  </p:childTnLst>
                                </p:cTn>
                              </p:par>
                            </p:childTnLst>
                          </p:cTn>
                        </p:par>
                        <p:par>
                          <p:cTn id="36" fill="hold">
                            <p:stCondLst>
                              <p:cond delay="4000"/>
                            </p:stCondLst>
                            <p:childTnLst>
                              <p:par>
                                <p:cTn id="37" presetID="14" presetClass="entr" presetSubtype="10" fill="hold" grpId="8"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randombar(horizontal)" prLst="">
                                      <p:cBhvr>
                                        <p:cTn id="3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uiExpand="0" advAuto="indefinite" build="whole"/>
      <p:bldP spid="31" grpId="1" uiExpand="0" advAuto="indefinite" build="whole"/>
      <p:bldP spid="33" grpId="2" uiExpand="0" advAuto="indefinite" build="whole"/>
      <p:bldP spid="34" grpId="3" uiExpand="0" advAuto="indefinite" build="whole"/>
      <p:bldP spid="35" grpId="4" uiExpand="0" advAuto="indefinite" build="whole"/>
      <p:bldP spid="36" grpId="5" uiExpand="0" advAuto="indefinite" build="whole"/>
      <p:bldP spid="37" grpId="6" uiExpand="0" advAuto="indefinite" build="whole"/>
      <p:bldP spid="38" grpId="7" uiExpand="0" advAuto="indefinite" build="whole"/>
      <p:bldP spid="39" grpId="8" uiExpand="0" advAuto="indefinite" build="whole"/>
    </p:bld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17" name="New picture"/>
          <p:cNvPicPr/>
          <p:nvPr/>
        </p:nvPicPr>
        <p:blipFill>
          <a:blip r:embed="R860441996a914e02"/>
          <a:srcRect/>
          <a:stretch>
            <a:fillRect/>
          </a:stretch>
        </p:blipFill>
        <p:spPr>
          <a:xfrm rot="16200000" flipH="1" flipV="1">
            <a:off x="2627630" y="-2671445"/>
            <a:ext cx="6893560" cy="12236450"/>
          </a:xfrm>
          <a:prstGeom prst="rect"/>
          <a:ln>
            <a:noFill/>
          </a:ln>
        </p:spPr>
      </p:pic>
      <p:sp>
        <p:nvSpPr>
          <p:cNvPr id="18" name="圆角矩形 5"/>
          <p:cNvSpPr/>
          <p:nvPr userDrawn="1">
            <p:custDataLst>
              <p:tags r:id="R4c0fb53e8b3548b9"/>
            </p:custDataLst>
          </p:nvPr>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grpSp>
        <p:nvGrpSpPr>
          <p:cNvPr id="25" name="组合 24"/>
          <p:cNvGrpSpPr/>
          <p:nvPr/>
        </p:nvGrpSpPr>
        <p:grpSpPr>
          <a:xfrm>
            <a:off x="407353" y="476885"/>
            <a:ext cx="11501755" cy="645160"/>
            <a:chOff x="264" y="771"/>
            <a:chExt cx="18113" cy="1016"/>
          </a:xfrm>
        </p:grpSpPr>
        <p:sp>
          <p:nvSpPr>
            <p:cNvPr id="19"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0"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1"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农夫山泉介绍</a:t>
              </a:r>
            </a:p>
          </p:txBody>
        </p:sp>
      </p:grpSp>
      <p:sp>
        <p:nvSpPr>
          <p:cNvPr id="7" name="Freeform 5"/>
          <p:cNvSpPr>
            <a:spLocks noEditPoints="1"/>
          </p:cNvSpPr>
          <p:nvPr>
            <p:custDataLst>
              <p:tags r:id="R3a7b7e2e093c4c80"/>
            </p:custDataLst>
          </p:nvPr>
        </p:nvSpPr>
        <p:spPr>
          <a:xfrm>
            <a:off x="3597910" y="2752090"/>
            <a:ext cx="4610735" cy="1273810"/>
          </a:xfrm>
          <a:custGeom>
            <a:gdLst>
              <a:gd name="T0" fmla="*/ 32 w 3453"/>
              <a:gd name="T1" fmla="*/ 1434 h 1434"/>
              <a:gd name="T2" fmla="*/ 32 w 3453"/>
              <a:gd name="T3" fmla="*/ 1426 h 1434"/>
              <a:gd name="T4" fmla="*/ 0 w 3453"/>
              <a:gd name="T5" fmla="*/ 86 h 1434"/>
              <a:gd name="T6" fmla="*/ 8 w 3453"/>
              <a:gd name="T7" fmla="*/ 86 h 1434"/>
              <a:gd name="T8" fmla="*/ 3421 w 3453"/>
              <a:gd name="T9" fmla="*/ 0 h 1434"/>
              <a:gd name="T10" fmla="*/ 3421 w 3453"/>
              <a:gd name="T11" fmla="*/ 8 h 1434"/>
              <a:gd name="T12" fmla="*/ 3453 w 3453"/>
              <a:gd name="T13" fmla="*/ 1349 h 1434"/>
              <a:gd name="T14" fmla="*/ 3445 w 3453"/>
              <a:gd name="T15" fmla="*/ 1349 h 1434"/>
              <a:gd name="T16" fmla="*/ 32 w 3453"/>
              <a:gd name="T17" fmla="*/ 1434 h 1434"/>
              <a:gd name="T18" fmla="*/ 16 w 3453"/>
              <a:gd name="T19" fmla="*/ 102 h 1434"/>
              <a:gd name="T20" fmla="*/ 48 w 3453"/>
              <a:gd name="T21" fmla="*/ 1418 h 1434"/>
              <a:gd name="T22" fmla="*/ 3435 w 3453"/>
              <a:gd name="T23" fmla="*/ 1332 h 1434"/>
              <a:gd name="T24" fmla="*/ 3405 w 3453"/>
              <a:gd name="T25" fmla="*/ 16 h 1434"/>
              <a:gd name="T26" fmla="*/ 16 w 3453"/>
              <a:gd name="T27" fmla="*/ 102 h 143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53" h="1434">
                <a:moveTo>
                  <a:pt x="32" y="1434"/>
                </a:moveTo>
                <a:lnTo>
                  <a:pt x="32" y="1426"/>
                </a:lnTo>
                <a:lnTo>
                  <a:pt x="0" y="86"/>
                </a:lnTo>
                <a:lnTo>
                  <a:pt x="8" y="86"/>
                </a:lnTo>
                <a:lnTo>
                  <a:pt x="3421" y="0"/>
                </a:lnTo>
                <a:lnTo>
                  <a:pt x="3421" y="8"/>
                </a:lnTo>
                <a:lnTo>
                  <a:pt x="3453" y="1349"/>
                </a:lnTo>
                <a:lnTo>
                  <a:pt x="3445" y="1349"/>
                </a:lnTo>
                <a:lnTo>
                  <a:pt x="32" y="1434"/>
                </a:lnTo>
                <a:close/>
                <a:moveTo>
                  <a:pt x="16" y="102"/>
                </a:moveTo>
                <a:lnTo>
                  <a:pt x="48" y="1418"/>
                </a:lnTo>
                <a:lnTo>
                  <a:pt x="3435" y="1332"/>
                </a:lnTo>
                <a:lnTo>
                  <a:pt x="3405" y="16"/>
                </a:lnTo>
                <a:lnTo>
                  <a:pt x="16" y="102"/>
                </a:lnTo>
                <a:close/>
              </a:path>
            </a:pathLst>
          </a:custGeom>
          <a:solidFill>
            <a:srgbClr val="0B0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p:txBody>
      </p:sp>
      <p:sp>
        <p:nvSpPr>
          <p:cNvPr id="8" name="Freeform 6"/>
          <p:cNvSpPr>
            <a:spLocks noEditPoints="1"/>
          </p:cNvSpPr>
          <p:nvPr>
            <p:custDataLst>
              <p:tags r:id="R1ea602b058be41fd"/>
            </p:custDataLst>
          </p:nvPr>
        </p:nvSpPr>
        <p:spPr>
          <a:xfrm>
            <a:off x="3597910" y="2752090"/>
            <a:ext cx="4610735" cy="1273810"/>
          </a:xfrm>
          <a:custGeom>
            <a:gdLst>
              <a:gd name="T0" fmla="*/ 32 w 3453"/>
              <a:gd name="T1" fmla="*/ 1434 h 1434"/>
              <a:gd name="T2" fmla="*/ 32 w 3453"/>
              <a:gd name="T3" fmla="*/ 1426 h 1434"/>
              <a:gd name="T4" fmla="*/ 0 w 3453"/>
              <a:gd name="T5" fmla="*/ 86 h 1434"/>
              <a:gd name="T6" fmla="*/ 8 w 3453"/>
              <a:gd name="T7" fmla="*/ 86 h 1434"/>
              <a:gd name="T8" fmla="*/ 3421 w 3453"/>
              <a:gd name="T9" fmla="*/ 0 h 1434"/>
              <a:gd name="T10" fmla="*/ 3421 w 3453"/>
              <a:gd name="T11" fmla="*/ 8 h 1434"/>
              <a:gd name="T12" fmla="*/ 3453 w 3453"/>
              <a:gd name="T13" fmla="*/ 1349 h 1434"/>
              <a:gd name="T14" fmla="*/ 3445 w 3453"/>
              <a:gd name="T15" fmla="*/ 1349 h 1434"/>
              <a:gd name="T16" fmla="*/ 32 w 3453"/>
              <a:gd name="T17" fmla="*/ 1434 h 1434"/>
              <a:gd name="T18" fmla="*/ 16 w 3453"/>
              <a:gd name="T19" fmla="*/ 102 h 1434"/>
              <a:gd name="T20" fmla="*/ 48 w 3453"/>
              <a:gd name="T21" fmla="*/ 1418 h 1434"/>
              <a:gd name="T22" fmla="*/ 3435 w 3453"/>
              <a:gd name="T23" fmla="*/ 1332 h 1434"/>
              <a:gd name="T24" fmla="*/ 3405 w 3453"/>
              <a:gd name="T25" fmla="*/ 16 h 1434"/>
              <a:gd name="T26" fmla="*/ 16 w 3453"/>
              <a:gd name="T27" fmla="*/ 102 h 143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53" h="1434">
                <a:moveTo>
                  <a:pt x="32" y="1434"/>
                </a:moveTo>
                <a:lnTo>
                  <a:pt x="32" y="1426"/>
                </a:lnTo>
                <a:lnTo>
                  <a:pt x="0" y="86"/>
                </a:lnTo>
                <a:lnTo>
                  <a:pt x="8" y="86"/>
                </a:lnTo>
                <a:lnTo>
                  <a:pt x="3421" y="0"/>
                </a:lnTo>
                <a:lnTo>
                  <a:pt x="3421" y="8"/>
                </a:lnTo>
                <a:lnTo>
                  <a:pt x="3453" y="1349"/>
                </a:lnTo>
                <a:lnTo>
                  <a:pt x="3445" y="1349"/>
                </a:lnTo>
                <a:lnTo>
                  <a:pt x="32" y="1434"/>
                </a:lnTo>
                <a:close/>
                <a:moveTo>
                  <a:pt x="16" y="102"/>
                </a:moveTo>
                <a:lnTo>
                  <a:pt x="48" y="1418"/>
                </a:lnTo>
                <a:lnTo>
                  <a:pt x="3435" y="1332"/>
                </a:lnTo>
                <a:lnTo>
                  <a:pt x="3405" y="16"/>
                </a:lnTo>
                <a:lnTo>
                  <a:pt x="16" y="102"/>
                </a:lnTo>
                <a:close/>
              </a:path>
            </a:pathLst>
          </a:custGeom>
          <a:solidFill>
            <a:srgbClr val="0B0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p:txBody>
      </p:sp>
      <p:sp>
        <p:nvSpPr>
          <p:cNvPr id="9" name="Freeform 7"/>
          <p:cNvSpPr>
            <a:spLocks noEditPoints="1"/>
          </p:cNvSpPr>
          <p:nvPr>
            <p:custDataLst>
              <p:tags r:id="R5a05deeaf244474b"/>
            </p:custDataLst>
          </p:nvPr>
        </p:nvSpPr>
        <p:spPr>
          <a:xfrm>
            <a:off x="3686175" y="2752090"/>
            <a:ext cx="4612005" cy="1273810"/>
          </a:xfrm>
          <a:custGeom>
            <a:gdLst>
              <a:gd name="T0" fmla="*/ 3422 w 3454"/>
              <a:gd name="T1" fmla="*/ 1434 h 1434"/>
              <a:gd name="T2" fmla="*/ 3414 w 3454"/>
              <a:gd name="T3" fmla="*/ 1434 h 1434"/>
              <a:gd name="T4" fmla="*/ 0 w 3454"/>
              <a:gd name="T5" fmla="*/ 1349 h 1434"/>
              <a:gd name="T6" fmla="*/ 32 w 3454"/>
              <a:gd name="T7" fmla="*/ 0 h 1434"/>
              <a:gd name="T8" fmla="*/ 40 w 3454"/>
              <a:gd name="T9" fmla="*/ 0 h 1434"/>
              <a:gd name="T10" fmla="*/ 3454 w 3454"/>
              <a:gd name="T11" fmla="*/ 86 h 1434"/>
              <a:gd name="T12" fmla="*/ 3422 w 3454"/>
              <a:gd name="T13" fmla="*/ 1434 h 1434"/>
              <a:gd name="T14" fmla="*/ 19 w 3454"/>
              <a:gd name="T15" fmla="*/ 1332 h 1434"/>
              <a:gd name="T16" fmla="*/ 3406 w 3454"/>
              <a:gd name="T17" fmla="*/ 1418 h 1434"/>
              <a:gd name="T18" fmla="*/ 3438 w 3454"/>
              <a:gd name="T19" fmla="*/ 102 h 1434"/>
              <a:gd name="T20" fmla="*/ 48 w 3454"/>
              <a:gd name="T21" fmla="*/ 16 h 1434"/>
              <a:gd name="T22" fmla="*/ 19 w 3454"/>
              <a:gd name="T23" fmla="*/ 1332 h 143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54" h="1434">
                <a:moveTo>
                  <a:pt x="3422" y="1434"/>
                </a:moveTo>
                <a:lnTo>
                  <a:pt x="3414" y="1434"/>
                </a:lnTo>
                <a:lnTo>
                  <a:pt x="0" y="1349"/>
                </a:lnTo>
                <a:lnTo>
                  <a:pt x="32" y="0"/>
                </a:lnTo>
                <a:lnTo>
                  <a:pt x="40" y="0"/>
                </a:lnTo>
                <a:lnTo>
                  <a:pt x="3454" y="86"/>
                </a:lnTo>
                <a:lnTo>
                  <a:pt x="3422" y="1434"/>
                </a:lnTo>
                <a:close/>
                <a:moveTo>
                  <a:pt x="19" y="1332"/>
                </a:moveTo>
                <a:lnTo>
                  <a:pt x="3406" y="1418"/>
                </a:lnTo>
                <a:lnTo>
                  <a:pt x="3438" y="102"/>
                </a:lnTo>
                <a:lnTo>
                  <a:pt x="48" y="16"/>
                </a:lnTo>
                <a:lnTo>
                  <a:pt x="19" y="1332"/>
                </a:lnTo>
                <a:close/>
              </a:path>
            </a:pathLst>
          </a:custGeom>
          <a:solidFill>
            <a:srgbClr val="0B0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p:txBody>
      </p:sp>
      <p:sp>
        <p:nvSpPr>
          <p:cNvPr id="10" name="Freeform 8"/>
          <p:cNvSpPr/>
          <p:nvPr>
            <p:custDataLst>
              <p:tags r:id="Rd914918df3e747ba"/>
            </p:custDataLst>
          </p:nvPr>
        </p:nvSpPr>
        <p:spPr>
          <a:xfrm>
            <a:off x="3532505" y="3039745"/>
            <a:ext cx="164465" cy="93345"/>
          </a:xfrm>
          <a:custGeom>
            <a:gdLst>
              <a:gd name="T0" fmla="*/ 46 w 46"/>
              <a:gd name="T1" fmla="*/ 13 h 39"/>
              <a:gd name="T2" fmla="*/ 34 w 46"/>
              <a:gd name="T3" fmla="*/ 2 h 39"/>
              <a:gd name="T4" fmla="*/ 24 w 46"/>
              <a:gd name="T5" fmla="*/ 7 h 39"/>
              <a:gd name="T6" fmla="*/ 14 w 46"/>
              <a:gd name="T7" fmla="*/ 0 h 39"/>
              <a:gd name="T8" fmla="*/ 1 w 46"/>
              <a:gd name="T9" fmla="*/ 11 h 39"/>
              <a:gd name="T10" fmla="*/ 7 w 46"/>
              <a:gd name="T11" fmla="*/ 26 h 39"/>
              <a:gd name="T12" fmla="*/ 22 w 46"/>
              <a:gd name="T13" fmla="*/ 39 h 39"/>
              <a:gd name="T14" fmla="*/ 38 w 46"/>
              <a:gd name="T15" fmla="*/ 28 h 39"/>
              <a:gd name="T16" fmla="*/ 46 w 46"/>
              <a:gd name="T17" fmla="*/ 13 h 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39">
                <a:moveTo>
                  <a:pt x="46" y="13"/>
                </a:moveTo>
                <a:cubicBezTo>
                  <a:pt x="46" y="7"/>
                  <a:pt x="41" y="2"/>
                  <a:pt x="34" y="2"/>
                </a:cubicBezTo>
                <a:cubicBezTo>
                  <a:pt x="28" y="2"/>
                  <a:pt x="24" y="7"/>
                  <a:pt x="24" y="7"/>
                </a:cubicBezTo>
                <a:cubicBezTo>
                  <a:pt x="24" y="7"/>
                  <a:pt x="20" y="1"/>
                  <a:pt x="14" y="0"/>
                </a:cubicBezTo>
                <a:cubicBezTo>
                  <a:pt x="7" y="0"/>
                  <a:pt x="1" y="5"/>
                  <a:pt x="1" y="11"/>
                </a:cubicBezTo>
                <a:cubicBezTo>
                  <a:pt x="0" y="16"/>
                  <a:pt x="4" y="22"/>
                  <a:pt x="7" y="26"/>
                </a:cubicBezTo>
                <a:cubicBezTo>
                  <a:pt x="11" y="31"/>
                  <a:pt x="18" y="36"/>
                  <a:pt x="22" y="39"/>
                </a:cubicBezTo>
                <a:cubicBezTo>
                  <a:pt x="26" y="37"/>
                  <a:pt x="33" y="32"/>
                  <a:pt x="38" y="28"/>
                </a:cubicBezTo>
                <a:cubicBezTo>
                  <a:pt x="41" y="24"/>
                  <a:pt x="46" y="19"/>
                  <a:pt x="46" y="13"/>
                </a:cubicBezTo>
                <a:close/>
              </a:path>
            </a:pathLst>
          </a:custGeom>
          <a:solidFill>
            <a:srgbClr val="0B0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p:txBody>
      </p:sp>
      <p:sp>
        <p:nvSpPr>
          <p:cNvPr id="11" name="Freeform 9"/>
          <p:cNvSpPr/>
          <p:nvPr>
            <p:custDataLst>
              <p:tags r:id="R8376c3e07b4648f7"/>
            </p:custDataLst>
          </p:nvPr>
        </p:nvSpPr>
        <p:spPr>
          <a:xfrm>
            <a:off x="8056245" y="2973070"/>
            <a:ext cx="152400" cy="97790"/>
          </a:xfrm>
          <a:custGeom>
            <a:gdLst>
              <a:gd name="T0" fmla="*/ 39 w 43"/>
              <a:gd name="T1" fmla="*/ 5 h 41"/>
              <a:gd name="T2" fmla="*/ 22 w 43"/>
              <a:gd name="T3" fmla="*/ 5 h 41"/>
              <a:gd name="T4" fmla="*/ 18 w 43"/>
              <a:gd name="T5" fmla="*/ 15 h 41"/>
              <a:gd name="T6" fmla="*/ 7 w 43"/>
              <a:gd name="T7" fmla="*/ 17 h 41"/>
              <a:gd name="T8" fmla="*/ 4 w 43"/>
              <a:gd name="T9" fmla="*/ 33 h 41"/>
              <a:gd name="T10" fmla="*/ 18 w 43"/>
              <a:gd name="T11" fmla="*/ 40 h 41"/>
              <a:gd name="T12" fmla="*/ 38 w 43"/>
              <a:gd name="T13" fmla="*/ 40 h 41"/>
              <a:gd name="T14" fmla="*/ 42 w 43"/>
              <a:gd name="T15" fmla="*/ 21 h 41"/>
              <a:gd name="T16" fmla="*/ 39 w 43"/>
              <a:gd name="T17" fmla="*/ 5 h 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1">
                <a:moveTo>
                  <a:pt x="39" y="5"/>
                </a:moveTo>
                <a:cubicBezTo>
                  <a:pt x="35" y="1"/>
                  <a:pt x="28" y="0"/>
                  <a:pt x="22" y="5"/>
                </a:cubicBezTo>
                <a:cubicBezTo>
                  <a:pt x="18" y="9"/>
                  <a:pt x="18" y="15"/>
                  <a:pt x="18" y="15"/>
                </a:cubicBezTo>
                <a:cubicBezTo>
                  <a:pt x="18" y="15"/>
                  <a:pt x="12" y="13"/>
                  <a:pt x="7" y="17"/>
                </a:cubicBezTo>
                <a:cubicBezTo>
                  <a:pt x="1" y="21"/>
                  <a:pt x="0" y="28"/>
                  <a:pt x="4" y="33"/>
                </a:cubicBezTo>
                <a:cubicBezTo>
                  <a:pt x="7" y="38"/>
                  <a:pt x="13" y="39"/>
                  <a:pt x="18" y="40"/>
                </a:cubicBezTo>
                <a:cubicBezTo>
                  <a:pt x="25" y="41"/>
                  <a:pt x="33" y="41"/>
                  <a:pt x="38" y="40"/>
                </a:cubicBezTo>
                <a:cubicBezTo>
                  <a:pt x="39" y="36"/>
                  <a:pt x="42" y="28"/>
                  <a:pt x="42" y="21"/>
                </a:cubicBezTo>
                <a:cubicBezTo>
                  <a:pt x="43" y="17"/>
                  <a:pt x="43" y="10"/>
                  <a:pt x="39" y="5"/>
                </a:cubicBezTo>
                <a:close/>
              </a:path>
            </a:pathLst>
          </a:custGeom>
          <a:solidFill>
            <a:srgbClr val="0B0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p:txBody>
      </p:sp>
      <p:sp>
        <p:nvSpPr>
          <p:cNvPr id="12" name="Freeform 10"/>
          <p:cNvSpPr/>
          <p:nvPr>
            <p:custDataLst>
              <p:tags r:id="Rd80ca9dcf1ed412f"/>
            </p:custDataLst>
          </p:nvPr>
        </p:nvSpPr>
        <p:spPr>
          <a:xfrm>
            <a:off x="7937500" y="3823335"/>
            <a:ext cx="204470" cy="118745"/>
          </a:xfrm>
          <a:custGeom>
            <a:gdLst>
              <a:gd name="T0" fmla="*/ 54 w 57"/>
              <a:gd name="T1" fmla="*/ 11 h 50"/>
              <a:gd name="T2" fmla="*/ 36 w 57"/>
              <a:gd name="T3" fmla="*/ 3 h 50"/>
              <a:gd name="T4" fmla="*/ 26 w 57"/>
              <a:gd name="T5" fmla="*/ 13 h 50"/>
              <a:gd name="T6" fmla="*/ 13 w 57"/>
              <a:gd name="T7" fmla="*/ 10 h 50"/>
              <a:gd name="T8" fmla="*/ 2 w 57"/>
              <a:gd name="T9" fmla="*/ 27 h 50"/>
              <a:gd name="T10" fmla="*/ 15 w 57"/>
              <a:gd name="T11" fmla="*/ 42 h 50"/>
              <a:gd name="T12" fmla="*/ 38 w 57"/>
              <a:gd name="T13" fmla="*/ 50 h 50"/>
              <a:gd name="T14" fmla="*/ 51 w 57"/>
              <a:gd name="T15" fmla="*/ 31 h 50"/>
              <a:gd name="T16" fmla="*/ 54 w 57"/>
              <a:gd name="T17" fmla="*/ 11 h 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0">
                <a:moveTo>
                  <a:pt x="54" y="11"/>
                </a:moveTo>
                <a:cubicBezTo>
                  <a:pt x="52" y="4"/>
                  <a:pt x="44" y="0"/>
                  <a:pt x="36" y="3"/>
                </a:cubicBezTo>
                <a:cubicBezTo>
                  <a:pt x="29" y="5"/>
                  <a:pt x="26" y="13"/>
                  <a:pt x="26" y="13"/>
                </a:cubicBezTo>
                <a:cubicBezTo>
                  <a:pt x="26" y="13"/>
                  <a:pt x="20" y="8"/>
                  <a:pt x="13" y="10"/>
                </a:cubicBezTo>
                <a:cubicBezTo>
                  <a:pt x="4" y="12"/>
                  <a:pt x="0" y="20"/>
                  <a:pt x="2" y="27"/>
                </a:cubicBezTo>
                <a:cubicBezTo>
                  <a:pt x="4" y="34"/>
                  <a:pt x="10" y="39"/>
                  <a:pt x="15" y="42"/>
                </a:cubicBezTo>
                <a:cubicBezTo>
                  <a:pt x="22" y="46"/>
                  <a:pt x="32" y="49"/>
                  <a:pt x="38" y="50"/>
                </a:cubicBezTo>
                <a:cubicBezTo>
                  <a:pt x="41" y="46"/>
                  <a:pt x="48" y="38"/>
                  <a:pt x="51" y="31"/>
                </a:cubicBezTo>
                <a:cubicBezTo>
                  <a:pt x="54" y="25"/>
                  <a:pt x="57" y="18"/>
                  <a:pt x="54" y="11"/>
                </a:cubicBezTo>
                <a:close/>
              </a:path>
            </a:pathLst>
          </a:custGeom>
          <a:solidFill>
            <a:srgbClr val="0B0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p:txBody>
      </p:sp>
      <p:sp>
        <p:nvSpPr>
          <p:cNvPr id="13" name="Freeform 11"/>
          <p:cNvSpPr/>
          <p:nvPr>
            <p:custDataLst>
              <p:tags r:id="R25131a3a9a0e462e"/>
            </p:custDataLst>
          </p:nvPr>
        </p:nvSpPr>
        <p:spPr>
          <a:xfrm>
            <a:off x="3757930" y="3830320"/>
            <a:ext cx="198755" cy="117475"/>
          </a:xfrm>
          <a:custGeom>
            <a:gdLst>
              <a:gd name="T0" fmla="*/ 56 w 56"/>
              <a:gd name="T1" fmla="*/ 20 h 49"/>
              <a:gd name="T2" fmla="*/ 42 w 56"/>
              <a:gd name="T3" fmla="*/ 5 h 49"/>
              <a:gd name="T4" fmla="*/ 30 w 56"/>
              <a:gd name="T5" fmla="*/ 10 h 49"/>
              <a:gd name="T6" fmla="*/ 19 w 56"/>
              <a:gd name="T7" fmla="*/ 1 h 49"/>
              <a:gd name="T8" fmla="*/ 2 w 56"/>
              <a:gd name="T9" fmla="*/ 12 h 49"/>
              <a:gd name="T10" fmla="*/ 8 w 56"/>
              <a:gd name="T11" fmla="*/ 31 h 49"/>
              <a:gd name="T12" fmla="*/ 24 w 56"/>
              <a:gd name="T13" fmla="*/ 49 h 49"/>
              <a:gd name="T14" fmla="*/ 45 w 56"/>
              <a:gd name="T15" fmla="*/ 37 h 49"/>
              <a:gd name="T16" fmla="*/ 56 w 56"/>
              <a:gd name="T17" fmla="*/ 2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49">
                <a:moveTo>
                  <a:pt x="56" y="20"/>
                </a:moveTo>
                <a:cubicBezTo>
                  <a:pt x="56" y="13"/>
                  <a:pt x="51" y="6"/>
                  <a:pt x="42" y="5"/>
                </a:cubicBezTo>
                <a:cubicBezTo>
                  <a:pt x="35" y="4"/>
                  <a:pt x="30" y="10"/>
                  <a:pt x="30" y="10"/>
                </a:cubicBezTo>
                <a:cubicBezTo>
                  <a:pt x="30" y="10"/>
                  <a:pt x="26" y="3"/>
                  <a:pt x="19" y="1"/>
                </a:cubicBezTo>
                <a:cubicBezTo>
                  <a:pt x="10" y="0"/>
                  <a:pt x="3" y="5"/>
                  <a:pt x="2" y="12"/>
                </a:cubicBezTo>
                <a:cubicBezTo>
                  <a:pt x="0" y="19"/>
                  <a:pt x="4" y="26"/>
                  <a:pt x="8" y="31"/>
                </a:cubicBezTo>
                <a:cubicBezTo>
                  <a:pt x="12" y="38"/>
                  <a:pt x="20" y="45"/>
                  <a:pt x="24" y="49"/>
                </a:cubicBezTo>
                <a:cubicBezTo>
                  <a:pt x="29" y="46"/>
                  <a:pt x="38" y="42"/>
                  <a:pt x="45" y="37"/>
                </a:cubicBezTo>
                <a:cubicBezTo>
                  <a:pt x="49" y="33"/>
                  <a:pt x="55" y="27"/>
                  <a:pt x="56" y="20"/>
                </a:cubicBezTo>
                <a:close/>
              </a:path>
            </a:pathLst>
          </a:custGeom>
          <a:solidFill>
            <a:srgbClr val="0B0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p:txBody>
      </p:sp>
      <p:sp>
        <p:nvSpPr>
          <p:cNvPr id="14" name="Oval 12"/>
          <p:cNvSpPr>
            <a:spLocks noChangeArrowheads="1"/>
          </p:cNvSpPr>
          <p:nvPr>
            <p:custDataLst>
              <p:tags r:id="R6ab359686e9a4777"/>
            </p:custDataLst>
          </p:nvPr>
        </p:nvSpPr>
        <p:spPr>
          <a:xfrm>
            <a:off x="3675380" y="3489960"/>
            <a:ext cx="74930" cy="48260"/>
          </a:xfrm>
          <a:prstGeom prst="ellipse"/>
          <a:solidFill>
            <a:srgbClr val="0B0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p:txBody>
      </p:sp>
      <p:sp>
        <p:nvSpPr>
          <p:cNvPr id="15" name="Oval 13"/>
          <p:cNvSpPr>
            <a:spLocks noChangeArrowheads="1"/>
          </p:cNvSpPr>
          <p:nvPr>
            <p:custDataLst>
              <p:tags r:id="Rf88fb4e9134844fa"/>
            </p:custDataLst>
          </p:nvPr>
        </p:nvSpPr>
        <p:spPr>
          <a:xfrm>
            <a:off x="5901055" y="3961765"/>
            <a:ext cx="74930" cy="49530"/>
          </a:xfrm>
          <a:prstGeom prst="ellipse"/>
          <a:solidFill>
            <a:srgbClr val="0B0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p:txBody>
      </p:sp>
      <p:sp>
        <p:nvSpPr>
          <p:cNvPr id="16" name="Oval 14"/>
          <p:cNvSpPr>
            <a:spLocks noChangeArrowheads="1"/>
          </p:cNvSpPr>
          <p:nvPr>
            <p:custDataLst>
              <p:tags r:id="R5ab27b9c357a4c46"/>
            </p:custDataLst>
          </p:nvPr>
        </p:nvSpPr>
        <p:spPr>
          <a:xfrm>
            <a:off x="7121525" y="2790190"/>
            <a:ext cx="70485" cy="49530"/>
          </a:xfrm>
          <a:prstGeom prst="ellipse"/>
          <a:solidFill>
            <a:srgbClr val="0B0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p:txBody>
      </p:sp>
      <p:sp>
        <p:nvSpPr>
          <p:cNvPr id="5" name="Oval 15"/>
          <p:cNvSpPr>
            <a:spLocks noChangeArrowheads="1"/>
          </p:cNvSpPr>
          <p:nvPr>
            <p:custDataLst>
              <p:tags r:id="Rd9048ed36f27499c"/>
            </p:custDataLst>
          </p:nvPr>
        </p:nvSpPr>
        <p:spPr>
          <a:xfrm>
            <a:off x="4296410" y="2739390"/>
            <a:ext cx="72390" cy="50800"/>
          </a:xfrm>
          <a:prstGeom prst="ellipse"/>
          <a:solidFill>
            <a:srgbClr val="0B0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p:txBody>
      </p:sp>
      <p:sp>
        <p:nvSpPr>
          <p:cNvPr id="6" name="文本框 7"/>
          <p:cNvSpPr txBox="1"/>
          <p:nvPr>
            <p:custDataLst>
              <p:tags r:id="Re0ddc8b6ab254e1c"/>
            </p:custDataLst>
          </p:nvPr>
        </p:nvSpPr>
        <p:spPr>
          <a:xfrm>
            <a:off x="4066540" y="2944495"/>
            <a:ext cx="3761105" cy="876935"/>
          </a:xfrm>
          <a:prstGeom prst="rect"/>
          <a:noFill/>
        </p:spPr>
        <p:txBody>
          <a:bodyPr wrap="square"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fontAlgn="t">
              <a:lnSpc>
                <a:spcPts val="2800"/>
              </a:lnSpc>
              <a:spcBef>
                <a:spcPct val="0"/>
              </a:spcBef>
              <a:spcAft>
                <a:spcPct val="0"/>
              </a:spcAft>
            </a:pPr>
            <a:r>
              <a:rPr lang="zh-CN" altLang="en-US" sz="2400" dirty="1">
                <a:solidFill>
                  <a:srgbClr val="404040"/>
                </a:solidFill>
                <a:latin typeface="宋体"/>
                <a:ea typeface="汉仪夏日体W" panose="00020600040101010101" charset="-122"/>
                <a:cs typeface="Times New Roman" panose="02020603050405020304"/>
                <a:sym typeface="宋体"/>
              </a:rPr>
              <a:t>农夫山泉品牌介绍</a:t>
            </a:r>
          </a:p>
        </p:txBody>
      </p:sp>
    </p:spTree>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pSp>
        <p:nvGrpSpPr>
          <p:cNvPr id="2" name="组合 1"/>
          <p:cNvGrpSpPr/>
          <p:nvPr/>
        </p:nvGrpSpPr>
        <p:grpSpPr>
          <a:xfrm flipH="1">
            <a:off x="-43815" y="0"/>
            <a:ext cx="12236450" cy="6893560"/>
            <a:chOff x="-69" y="0"/>
            <a:chExt cx="19270" cy="10856"/>
          </a:xfrm>
        </p:grpSpPr>
        <p:pic>
          <p:nvPicPr>
            <p:cNvPr id="3" name="图形" descr="E:\007千图网2\素材库\004扁平办公\简约质感孟菲斯创意清新图案形状背景.png简约质感孟菲斯创意清新图案形状背景"/>
            <p:cNvPicPr>
              <a:picLocks noChangeAspect="1"/>
            </p:cNvPicPr>
            <p:nvPr/>
          </p:nvPicPr>
          <p:blipFill>
            <a:blip r:embed="Re776820bc1d94138"/>
            <a:srcRect/>
            <a:stretch>
              <a:fillRect/>
            </a:stretch>
          </p:blipFill>
          <p:spPr>
            <a:xfrm rot="16200000" flipH="1" flipV="1">
              <a:off x="4138" y="-4207"/>
              <a:ext cx="10856" cy="19270"/>
            </a:xfrm>
            <a:prstGeom prst="rect"/>
          </p:spPr>
        </p:pic>
        <p:sp>
          <p:nvSpPr>
            <p:cNvPr id="6" name="图形"/>
            <p:cNvSpPr/>
            <p:nvPr/>
          </p:nvSpPr>
          <p:spPr>
            <a:xfrm>
              <a:off x="566" y="633"/>
              <a:ext cx="18000" cy="95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pic>
        <p:nvPicPr>
          <p:cNvPr id="4" name="图形" descr="C:/Users/Administrator/AppData/Local/Temp/picturecompress_20220322203158/output_1.pngoutput_1"/>
          <p:cNvPicPr>
            <a:picLocks noChangeAspect="1"/>
          </p:cNvPicPr>
          <p:nvPr/>
        </p:nvPicPr>
        <p:blipFill>
          <a:blip r:embed="R6df85da0b7b247a3"/>
          <a:srcRect/>
          <a:stretch>
            <a:fillRect/>
          </a:stretch>
        </p:blipFill>
        <p:spPr>
          <a:xfrm>
            <a:off x="746760" y="965200"/>
            <a:ext cx="6137910" cy="5116830"/>
          </a:xfrm>
          <a:prstGeom prst="rect"/>
        </p:spPr>
      </p:pic>
      <p:grpSp>
        <p:nvGrpSpPr>
          <p:cNvPr id="5" name="组合 4"/>
          <p:cNvGrpSpPr/>
          <p:nvPr/>
        </p:nvGrpSpPr>
        <p:grpSpPr>
          <a:xfrm>
            <a:off x="6762115" y="1932305"/>
            <a:ext cx="2634615" cy="577850"/>
            <a:chOff x="3269" y="3914"/>
            <a:chExt cx="2913" cy="639"/>
          </a:xfrm>
        </p:grpSpPr>
        <p:sp>
          <p:nvSpPr>
            <p:cNvPr id="38" name="图形"/>
            <p:cNvSpPr/>
            <p:nvPr/>
          </p:nvSpPr>
          <p:spPr>
            <a:xfrm flipH="1">
              <a:off x="3817" y="3914"/>
              <a:ext cx="2365" cy="639"/>
            </a:xfrm>
            <a:prstGeom prst="roundRect">
              <a:avLst>
                <a:gd name="adj" fmla="val 50000"/>
              </a:avLst>
            </a:prstGeom>
            <a:noFill/>
            <a:ln>
              <a:solidFill>
                <a:schemeClr val="bg1"/>
              </a:solidFill>
            </a:ln>
            <a:effectLst>
              <a:outerShdw blurRad="88900" dir="2700000" dist="38100" algn="tl" rotWithShape="0">
                <a:schemeClr val="accent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9" name="图形"/>
            <p:cNvSpPr/>
            <p:nvPr/>
          </p:nvSpPr>
          <p:spPr>
            <a:xfrm flipH="1">
              <a:off x="3269" y="3914"/>
              <a:ext cx="1683" cy="639"/>
            </a:xfrm>
            <a:prstGeom prst="roundRect">
              <a:avLst>
                <a:gd name="adj" fmla="val 50000"/>
              </a:avLst>
            </a:prstGeom>
            <a:solidFill>
              <a:srgbClr val="FF3C6C"/>
            </a:solidFill>
            <a:ln>
              <a:solidFill>
                <a:schemeClr val="bg1"/>
              </a:solidFill>
            </a:ln>
            <a:effectLst>
              <a:outerShdw blurRad="38100" dir="2700000" dist="38100" algn="tl" rotWithShape="0">
                <a:srgbClr val="D1E4FA">
                  <a:alpha val="9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图形"/>
            <p:cNvSpPr txBox="1"/>
            <p:nvPr/>
          </p:nvSpPr>
          <p:spPr>
            <a:xfrm>
              <a:off x="3565" y="3994"/>
              <a:ext cx="1178"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bg1"/>
                  </a:solidFill>
                  <a:latin typeface="宋体"/>
                  <a:ea typeface="思源黑体 CN Bold" panose="020b0800000000000000" charset="-122"/>
                  <a:cs typeface="思源黑体 CN Normal" panose="020b0400000000000000" charset="-122"/>
                  <a:sym typeface="宋体"/>
                </a:rPr>
                <a:t>PART</a:t>
              </a:r>
              <a:endParaRPr lang="zh-CN" altLang="zh-CN" sz="2400">
                <a:solidFill>
                  <a:schemeClr val="bg1"/>
                </a:solidFill>
                <a:latin typeface="宋体"/>
                <a:ea typeface="思源黑体 CN Bold" panose="020b0800000000000000" charset="-122"/>
                <a:cs typeface="思源黑体 CN Normal" panose="020b0400000000000000" charset="-122"/>
                <a:sym typeface="宋体"/>
              </a:endParaRPr>
            </a:p>
          </p:txBody>
        </p:sp>
        <p:sp>
          <p:nvSpPr>
            <p:cNvPr id="8" name="图形"/>
            <p:cNvSpPr txBox="1"/>
            <p:nvPr/>
          </p:nvSpPr>
          <p:spPr>
            <a:xfrm>
              <a:off x="5040" y="3994"/>
              <a:ext cx="1013"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tx1">
                      <a:lumMod val="85000"/>
                      <a:lumOff val="15000"/>
                    </a:schemeClr>
                  </a:solidFill>
                  <a:latin typeface="宋体"/>
                  <a:ea typeface="思源黑体 CN Bold" panose="020b0800000000000000" charset="-122"/>
                  <a:cs typeface="思源黑体 CN Normal" panose="020b0400000000000000" charset="-122"/>
                  <a:sym typeface="宋体"/>
                </a:rPr>
                <a:t>1</a:t>
              </a:r>
            </a:p>
          </p:txBody>
        </p:sp>
      </p:grpSp>
      <p:sp>
        <p:nvSpPr>
          <p:cNvPr id="18448" name="图形"/>
          <p:cNvSpPr txBox="1"/>
          <p:nvPr/>
        </p:nvSpPr>
        <p:spPr>
          <a:xfrm>
            <a:off x="6647180" y="2684780"/>
            <a:ext cx="4584700" cy="2202815"/>
          </a:xfrm>
          <a:prstGeom prst="rect"/>
          <a:noFill/>
          <a:ln w="9525">
            <a:noFill/>
          </a:ln>
        </p:spPr>
        <p:txBody>
          <a:bodyPr wrap="square"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en-US" sz="54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公司背景</a:t>
            </a:r>
          </a:p>
        </p:txBody>
      </p:sp>
      <p:grpSp>
        <p:nvGrpSpPr>
          <p:cNvPr id="188" name="Group 187"/>
          <p:cNvGrpSpPr/>
          <p:nvPr/>
        </p:nvGrpSpPr>
        <p:grpSpPr>
          <a:xfrm rot="20340000" flipH="1">
            <a:off x="10708640" y="975360"/>
            <a:ext cx="532765" cy="583565"/>
            <a:chOff x="6010509" y="4578218"/>
            <a:chExt cx="880050" cy="901870"/>
          </a:xfrm>
          <a:solidFill>
            <a:schemeClr val="accent2"/>
          </a:solidFill>
        </p:grpSpPr>
        <p:sp>
          <p:nvSpPr>
            <p:cNvPr id="189" name="图形"/>
            <p:cNvSpPr>
              <a:spLocks noChangeArrowheads="1"/>
            </p:cNvSpPr>
            <p:nvPr/>
          </p:nvSpPr>
          <p:spPr>
            <a:xfrm>
              <a:off x="6480598" y="5195862"/>
              <a:ext cx="295172" cy="284226"/>
            </a:xfrm>
            <a:custGeom>
              <a:gdLst>
                <a:gd name="G0" fmla="+- 118 0 0"/>
                <a:gd name="G1" fmla="+- 118 0 0"/>
                <a:gd name="G2" fmla="+- 54 0 0"/>
                <a:gd name="G3" fmla="+- 1 0 0"/>
                <a:gd name="G4" fmla="+- 1 0 0"/>
                <a:gd name="G5" fmla="+- 1 0 0"/>
                <a:gd name="G6" fmla="+- 1 0 0"/>
                <a:gd name="G7" fmla="+- 1 0 0"/>
                <a:gd name="G8" fmla="+- 1 0 0"/>
                <a:gd name="G9" fmla="+- 1 0 0"/>
                <a:gd name="G10" fmla="+- 1 0 0"/>
                <a:gd name="G11" fmla="+- 1 0 0"/>
                <a:gd name="G12" fmla="+- 184 0 0"/>
                <a:gd name="G13" fmla="+- 118 0 0"/>
                <a:gd name="T0" fmla="*/ 0 w 247"/>
                <a:gd name="T1" fmla="*/ 26 h 237"/>
                <a:gd name="T2" fmla="*/ 0 w 247"/>
                <a:gd name="T3" fmla="*/ 26 h 237"/>
                <a:gd name="T4" fmla="*/ 27 w 247"/>
                <a:gd name="T5" fmla="*/ 0 h 237"/>
                <a:gd name="T6" fmla="*/ 55 w 247"/>
                <a:gd name="T7" fmla="*/ 26 h 237"/>
                <a:gd name="T8" fmla="*/ 27 w 247"/>
                <a:gd name="T9" fmla="*/ 53 h 237"/>
                <a:gd name="T10" fmla="*/ 0 w 247"/>
                <a:gd name="T11" fmla="*/ 26 h 237"/>
              </a:gdLst>
              <a:cxnLst>
                <a:cxn ang="0">
                  <a:pos x="T0" y="T1"/>
                </a:cxn>
                <a:cxn ang="0">
                  <a:pos x="T2" y="T3"/>
                </a:cxn>
                <a:cxn ang="0">
                  <a:pos x="T4" y="T5"/>
                </a:cxn>
                <a:cxn ang="0">
                  <a:pos x="T6" y="T7"/>
                </a:cxn>
                <a:cxn ang="0">
                  <a:pos x="T8" y="T9"/>
                </a:cxn>
                <a:cxn ang="0">
                  <a:pos x="T10" y="T11"/>
                </a:cxn>
              </a:cxnLst>
              <a:rect l="0" t="0" r="r" b="b"/>
              <a:pathLst>
                <a:path w="247" h="237">
                  <a:moveTo>
                    <a:pt x="0" y="118"/>
                  </a:moveTo>
                  <a:lnTo>
                    <a:pt x="0" y="118"/>
                  </a:lnTo>
                  <a:cubicBezTo>
                    <a:pt x="0" y="54"/>
                    <a:pt x="56" y="0"/>
                    <a:pt x="123" y="0"/>
                  </a:cubicBezTo>
                  <a:cubicBezTo>
                    <a:pt x="191" y="0"/>
                    <a:pt x="246" y="54"/>
                    <a:pt x="246" y="118"/>
                  </a:cubicBezTo>
                  <a:cubicBezTo>
                    <a:pt x="246" y="184"/>
                    <a:pt x="191" y="236"/>
                    <a:pt x="123" y="236"/>
                  </a:cubicBezTo>
                  <a:cubicBezTo>
                    <a:pt x="56" y="236"/>
                    <a:pt x="0" y="184"/>
                    <a:pt x="0" y="118"/>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0" name="图形"/>
            <p:cNvSpPr>
              <a:spLocks noChangeArrowheads="1"/>
            </p:cNvSpPr>
            <p:nvPr/>
          </p:nvSpPr>
          <p:spPr>
            <a:xfrm>
              <a:off x="6010509" y="4687536"/>
              <a:ext cx="393563" cy="377146"/>
            </a:xfrm>
            <a:custGeom>
              <a:gdLst>
                <a:gd name="G0" fmla="+- 155 0 0"/>
                <a:gd name="G1" fmla="+- 155 0 0"/>
                <a:gd name="G2" fmla="+- 69 0 0"/>
                <a:gd name="G3" fmla="+- 1 0 0"/>
                <a:gd name="G4" fmla="+- 1 0 0"/>
                <a:gd name="G5" fmla="+- 1 0 0"/>
                <a:gd name="G6" fmla="+- 1 0 0"/>
                <a:gd name="G7" fmla="+- 1 0 0"/>
                <a:gd name="G8" fmla="+- 1 0 0"/>
                <a:gd name="G9" fmla="+- 1 0 0"/>
                <a:gd name="G10" fmla="+- 1 0 0"/>
                <a:gd name="G11" fmla="+- 1 0 0"/>
                <a:gd name="G12" fmla="+- 242 0 0"/>
                <a:gd name="G13" fmla="+- 155 0 0"/>
                <a:gd name="T0" fmla="*/ 0 w 325"/>
                <a:gd name="T1" fmla="*/ 35 h 312"/>
                <a:gd name="T2" fmla="*/ 0 w 325"/>
                <a:gd name="T3" fmla="*/ 35 h 312"/>
                <a:gd name="T4" fmla="*/ 36 w 325"/>
                <a:gd name="T5" fmla="*/ 0 h 312"/>
                <a:gd name="T6" fmla="*/ 73 w 325"/>
                <a:gd name="T7" fmla="*/ 35 h 312"/>
                <a:gd name="T8" fmla="*/ 36 w 325"/>
                <a:gd name="T9" fmla="*/ 70 h 312"/>
                <a:gd name="T10" fmla="*/ 0 w 325"/>
                <a:gd name="T11" fmla="*/ 35 h 312"/>
              </a:gdLst>
              <a:cxnLst>
                <a:cxn ang="0">
                  <a:pos x="T0" y="T1"/>
                </a:cxn>
                <a:cxn ang="0">
                  <a:pos x="T2" y="T3"/>
                </a:cxn>
                <a:cxn ang="0">
                  <a:pos x="T4" y="T5"/>
                </a:cxn>
                <a:cxn ang="0">
                  <a:pos x="T6" y="T7"/>
                </a:cxn>
                <a:cxn ang="0">
                  <a:pos x="T8" y="T9"/>
                </a:cxn>
                <a:cxn ang="0">
                  <a:pos x="T10" y="T11"/>
                </a:cxn>
              </a:cxnLst>
              <a:rect l="0" t="0" r="r" b="b"/>
              <a:pathLst>
                <a:path w="325" h="312">
                  <a:moveTo>
                    <a:pt x="0" y="155"/>
                  </a:moveTo>
                  <a:lnTo>
                    <a:pt x="0" y="155"/>
                  </a:lnTo>
                  <a:cubicBezTo>
                    <a:pt x="0" y="69"/>
                    <a:pt x="72" y="0"/>
                    <a:pt x="162" y="0"/>
                  </a:cubicBezTo>
                  <a:cubicBezTo>
                    <a:pt x="251" y="0"/>
                    <a:pt x="324" y="69"/>
                    <a:pt x="324" y="155"/>
                  </a:cubicBezTo>
                  <a:cubicBezTo>
                    <a:pt x="324" y="242"/>
                    <a:pt x="251" y="311"/>
                    <a:pt x="162" y="311"/>
                  </a:cubicBezTo>
                  <a:cubicBezTo>
                    <a:pt x="72" y="311"/>
                    <a:pt x="0" y="242"/>
                    <a:pt x="0" y="155"/>
                  </a:cubicBezTo>
                </a:path>
              </a:pathLst>
            </a:custGeom>
            <a:solidFill>
              <a:srgbClr val="FF3C6C"/>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1" name="图形"/>
            <p:cNvSpPr>
              <a:spLocks noChangeArrowheads="1"/>
            </p:cNvSpPr>
            <p:nvPr/>
          </p:nvSpPr>
          <p:spPr>
            <a:xfrm>
              <a:off x="6666447" y="4578218"/>
              <a:ext cx="224112" cy="213169"/>
            </a:xfrm>
            <a:custGeom>
              <a:gdLst>
                <a:gd name="G0" fmla="+- 91 0 0"/>
                <a:gd name="G1" fmla="+- 91 0 0"/>
                <a:gd name="G2" fmla="+- 41 0 0"/>
                <a:gd name="G3" fmla="+- 1 0 0"/>
                <a:gd name="G4" fmla="+- 1 0 0"/>
                <a:gd name="G5" fmla="+- 1 0 0"/>
                <a:gd name="G6" fmla="+- 1 0 0"/>
                <a:gd name="G7" fmla="+- 1 0 0"/>
                <a:gd name="G8" fmla="+- 1 0 0"/>
                <a:gd name="G9" fmla="+- 1 0 0"/>
                <a:gd name="G10" fmla="+- 1 0 0"/>
                <a:gd name="G11" fmla="+- 1 0 0"/>
                <a:gd name="G12" fmla="+- 142 0 0"/>
                <a:gd name="G13" fmla="+- 91 0 0"/>
                <a:gd name="T0" fmla="*/ 0 w 190"/>
                <a:gd name="T1" fmla="*/ 20 h 183"/>
                <a:gd name="T2" fmla="*/ 0 w 190"/>
                <a:gd name="T3" fmla="*/ 20 h 183"/>
                <a:gd name="T4" fmla="*/ 21 w 190"/>
                <a:gd name="T5" fmla="*/ 0 h 183"/>
                <a:gd name="T6" fmla="*/ 42 w 190"/>
                <a:gd name="T7" fmla="*/ 20 h 183"/>
                <a:gd name="T8" fmla="*/ 21 w 190"/>
                <a:gd name="T9" fmla="*/ 40 h 183"/>
                <a:gd name="T10" fmla="*/ 0 w 190"/>
                <a:gd name="T11" fmla="*/ 20 h 183"/>
              </a:gdLst>
              <a:cxnLst>
                <a:cxn ang="0">
                  <a:pos x="T0" y="T1"/>
                </a:cxn>
                <a:cxn ang="0">
                  <a:pos x="T2" y="T3"/>
                </a:cxn>
                <a:cxn ang="0">
                  <a:pos x="T4" y="T5"/>
                </a:cxn>
                <a:cxn ang="0">
                  <a:pos x="T6" y="T7"/>
                </a:cxn>
                <a:cxn ang="0">
                  <a:pos x="T8" y="T9"/>
                </a:cxn>
                <a:cxn ang="0">
                  <a:pos x="T10" y="T11"/>
                </a:cxn>
              </a:cxnLst>
              <a:rect l="0" t="0" r="r" b="b"/>
              <a:pathLst>
                <a:path w="190" h="183">
                  <a:moveTo>
                    <a:pt x="0" y="91"/>
                  </a:moveTo>
                  <a:lnTo>
                    <a:pt x="0" y="91"/>
                  </a:lnTo>
                  <a:cubicBezTo>
                    <a:pt x="0" y="41"/>
                    <a:pt x="42" y="0"/>
                    <a:pt x="94" y="0"/>
                  </a:cubicBezTo>
                  <a:cubicBezTo>
                    <a:pt x="147" y="0"/>
                    <a:pt x="189" y="41"/>
                    <a:pt x="189" y="91"/>
                  </a:cubicBezTo>
                  <a:cubicBezTo>
                    <a:pt x="189" y="142"/>
                    <a:pt x="147" y="182"/>
                    <a:pt x="94" y="182"/>
                  </a:cubicBezTo>
                  <a:cubicBezTo>
                    <a:pt x="42" y="182"/>
                    <a:pt x="0" y="142"/>
                    <a:pt x="0" y="91"/>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9" name="图形"/>
          <p:cNvSpPr/>
          <p:nvPr/>
        </p:nvSpPr>
        <p:spPr>
          <a:xfrm>
            <a:off x="8564880" y="5072380"/>
            <a:ext cx="2667000" cy="101600"/>
          </a:xfrm>
          <a:prstGeom prst="roundRect">
            <a:avLst/>
          </a:prstGeom>
          <a:solidFill>
            <a:srgbClr val="FF3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spTree>
    <p:custDataLst>
      <p:tags r:id="R9bf44132e0c84d85"/>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43" name="New picture"/>
          <p:cNvPicPr/>
          <p:nvPr/>
        </p:nvPicPr>
        <p:blipFill>
          <a:blip r:embed="R38b2202d5a4d4f9b"/>
          <a:srcRect/>
          <a:stretch>
            <a:fillRect/>
          </a:stretch>
        </p:blipFill>
        <p:spPr>
          <a:xfrm rot="16200000" flipH="1" flipV="1">
            <a:off x="2627630" y="-2671445"/>
            <a:ext cx="6893560" cy="12236450"/>
          </a:xfrm>
          <a:prstGeom prst="rect"/>
          <a:ln>
            <a:noFill/>
          </a:ln>
        </p:spPr>
      </p:pic>
      <p:sp>
        <p:nvSpPr>
          <p:cNvPr id="44" name="圆角矩形 5"/>
          <p:cNvSpPr/>
          <p:nvPr userDrawn="1"/>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grpSp>
        <p:nvGrpSpPr>
          <p:cNvPr id="25" name="组合 24"/>
          <p:cNvGrpSpPr/>
          <p:nvPr/>
        </p:nvGrpSpPr>
        <p:grpSpPr>
          <a:xfrm>
            <a:off x="407353" y="476885"/>
            <a:ext cx="11501755" cy="645160"/>
            <a:chOff x="264" y="771"/>
            <a:chExt cx="18113" cy="1016"/>
          </a:xfrm>
        </p:grpSpPr>
        <p:sp>
          <p:nvSpPr>
            <p:cNvPr id="45"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6"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7"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公司背景</a:t>
              </a:r>
            </a:p>
          </p:txBody>
        </p:sp>
      </p:grpSp>
      <p:sp>
        <p:nvSpPr>
          <p:cNvPr id="15" name="椭圆 14"/>
          <p:cNvSpPr/>
          <p:nvPr/>
        </p:nvSpPr>
        <p:spPr>
          <a:xfrm>
            <a:off x="1195357" y="1973032"/>
            <a:ext cx="864742" cy="864742"/>
          </a:xfrm>
          <a:prstGeom prst="ellipse"/>
          <a:solidFill>
            <a:srgbClr val="0B0146"/>
          </a:solidFill>
          <a:ln w="101600"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no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9pPr>
          </a:lstStyle>
          <a:p>
            <a:pPr algn="ctr"/>
            <a:r>
              <a:rPr lang="zh-CN" altLang="zh-CN" sz="2000" b="1" i="0" dirty="1">
                <a:latin typeface="宋体"/>
                <a:ea typeface="思源等宽 N" panose="020b0400000000000000" pitchFamily="34" charset="-122"/>
                <a:sym typeface="宋体"/>
              </a:rPr>
              <a:t>1</a:t>
            </a:r>
          </a:p>
        </p:txBody>
      </p:sp>
      <p:sp>
        <p:nvSpPr>
          <p:cNvPr id="16" name="椭圆 15"/>
          <p:cNvSpPr/>
          <p:nvPr/>
        </p:nvSpPr>
        <p:spPr>
          <a:xfrm>
            <a:off x="10270401" y="3362378"/>
            <a:ext cx="864742" cy="864742"/>
          </a:xfrm>
          <a:prstGeom prst="ellipse"/>
          <a:solidFill>
            <a:srgbClr val="1C1F90"/>
          </a:solidFill>
          <a:ln w="101600"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no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9pPr>
          </a:lstStyle>
          <a:p>
            <a:pPr algn="ctr"/>
            <a:r>
              <a:rPr lang="zh-CN" altLang="zh-CN" sz="2000" b="1" i="0" dirty="1">
                <a:latin typeface="宋体"/>
                <a:ea typeface="思源等宽 N" panose="020b0400000000000000" pitchFamily="34" charset="-122"/>
                <a:sym typeface="宋体"/>
              </a:rPr>
              <a:t>2</a:t>
            </a:r>
          </a:p>
        </p:txBody>
      </p:sp>
      <p:sp>
        <p:nvSpPr>
          <p:cNvPr id="17" name="椭圆 16"/>
          <p:cNvSpPr/>
          <p:nvPr/>
        </p:nvSpPr>
        <p:spPr>
          <a:xfrm>
            <a:off x="1183985" y="4790800"/>
            <a:ext cx="864742" cy="864742"/>
          </a:xfrm>
          <a:prstGeom prst="ellipse"/>
          <a:solidFill>
            <a:srgbClr val="0B0146"/>
          </a:solidFill>
          <a:ln w="101600"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no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f0502020204030204"/>
                <a:ea typeface=""/>
                <a:cs typeface="+mn-cs"/>
              </a:defRPr>
            </a:lvl9pPr>
          </a:lstStyle>
          <a:p>
            <a:pPr algn="ctr"/>
            <a:r>
              <a:rPr lang="zh-CN" altLang="zh-CN" sz="2000" b="1" i="0" dirty="1">
                <a:latin typeface="宋体"/>
                <a:ea typeface="思源等宽 N" panose="020b0400000000000000" pitchFamily="34" charset="-122"/>
                <a:sym typeface="宋体"/>
              </a:rPr>
              <a:t>3</a:t>
            </a:r>
          </a:p>
        </p:txBody>
      </p:sp>
      <p:grpSp>
        <p:nvGrpSpPr>
          <p:cNvPr id="18" name="组合 17"/>
          <p:cNvGrpSpPr/>
          <p:nvPr/>
        </p:nvGrpSpPr>
        <p:grpSpPr>
          <a:xfrm>
            <a:off x="2124635" y="1973032"/>
            <a:ext cx="7871965" cy="864742"/>
            <a:chOff x="2296697" y="1255965"/>
            <a:chExt cx="7699903" cy="864742"/>
          </a:xfrm>
          <a:solidFill>
            <a:srgbClr val="1C1F90"/>
          </a:solidFill>
        </p:grpSpPr>
        <p:sp>
          <p:nvSpPr>
            <p:cNvPr id="19" name="圆角矩形 13"/>
            <p:cNvSpPr/>
            <p:nvPr/>
          </p:nvSpPr>
          <p:spPr>
            <a:xfrm>
              <a:off x="2446622" y="1255965"/>
              <a:ext cx="7549978" cy="86474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0" name="等腰三角形 19"/>
            <p:cNvSpPr/>
            <p:nvPr/>
          </p:nvSpPr>
          <p:spPr>
            <a:xfrm rot="16200000">
              <a:off x="2272840" y="1539231"/>
              <a:ext cx="345924" cy="29821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21" name="组合 20"/>
          <p:cNvGrpSpPr/>
          <p:nvPr/>
        </p:nvGrpSpPr>
        <p:grpSpPr>
          <a:xfrm>
            <a:off x="2277910" y="3362378"/>
            <a:ext cx="7877697" cy="864742"/>
            <a:chOff x="2405619" y="2674437"/>
            <a:chExt cx="7711888" cy="864742"/>
          </a:xfrm>
          <a:solidFill>
            <a:srgbClr val="0B0146"/>
          </a:solidFill>
        </p:grpSpPr>
        <p:sp>
          <p:nvSpPr>
            <p:cNvPr id="35" name="圆角矩形 20"/>
            <p:cNvSpPr/>
            <p:nvPr/>
          </p:nvSpPr>
          <p:spPr>
            <a:xfrm>
              <a:off x="2405619" y="2674437"/>
              <a:ext cx="7549978" cy="86474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6" name="等腰三角形 35"/>
            <p:cNvSpPr/>
            <p:nvPr/>
          </p:nvSpPr>
          <p:spPr>
            <a:xfrm rot="5400000">
              <a:off x="9795440" y="2957703"/>
              <a:ext cx="345924" cy="29821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37" name="组合 36"/>
          <p:cNvGrpSpPr/>
          <p:nvPr/>
        </p:nvGrpSpPr>
        <p:grpSpPr>
          <a:xfrm>
            <a:off x="2124635" y="4788219"/>
            <a:ext cx="7873293" cy="864742"/>
            <a:chOff x="2285325" y="4095489"/>
            <a:chExt cx="7699903" cy="864742"/>
          </a:xfrm>
          <a:solidFill>
            <a:srgbClr val="1C1F90"/>
          </a:solidFill>
        </p:grpSpPr>
        <p:sp>
          <p:nvSpPr>
            <p:cNvPr id="38" name="圆角矩形 23"/>
            <p:cNvSpPr/>
            <p:nvPr/>
          </p:nvSpPr>
          <p:spPr>
            <a:xfrm>
              <a:off x="2435250" y="4095489"/>
              <a:ext cx="7549978" cy="86474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9" name="等腰三角形 38"/>
            <p:cNvSpPr/>
            <p:nvPr/>
          </p:nvSpPr>
          <p:spPr>
            <a:xfrm rot="16200000">
              <a:off x="2261468" y="4378755"/>
              <a:ext cx="345924" cy="29821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40" name="文本占位符 38"/>
          <p:cNvSpPr txBox="1"/>
          <p:nvPr/>
        </p:nvSpPr>
        <p:spPr>
          <a:xfrm>
            <a:off x="2421222" y="1973032"/>
            <a:ext cx="7549978" cy="862162"/>
          </a:xfrm>
          <a:prstGeom prst="rect"/>
        </p:spPr>
        <p:txBody>
          <a:bodyPr vert="horz" wrap="square" tIns="0" bIns="0" anchor="ctr" anchorCtr="1">
            <a:noAutofit/>
          </a:bodyPr>
          <a:lstStyle>
            <a:defPPr>
              <a:defRPr lang="zh-CN"/>
            </a:defPPr>
            <a:lvl1pPr marL="0" indent="0" algn="ctr" defTabSz="914400" rtl="0" eaLnBrk="1" latinLnBrk="0" hangingPunct="1">
              <a:lnSpc>
                <a:spcPct val="90000"/>
              </a:lnSpc>
              <a:spcBef>
                <a:spcPts val="1000"/>
              </a:spcBef>
              <a:buFont typeface="Arial" pitchFamily="34" charset="0"/>
              <a:buNone/>
              <a:defRPr sz="2600" kern="1200">
                <a:solidFill>
                  <a:srgbClr val="F1F1F1"/>
                </a:solidFill>
                <a:latin typeface="微软雅黑" pitchFamily="34" charset="-122"/>
                <a:ea typeface="微软雅黑" pitchFamily="34" charset="-122"/>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algn="l"/>
            <a:r>
              <a:rPr lang="zh-CN" altLang="zh-CN" sz="2000" dirty="1">
                <a:latin typeface="宋体"/>
                <a:ea typeface="思源等宽 N" panose="020b0400000000000000" pitchFamily="34" charset="-122"/>
                <a:sym typeface="宋体"/>
              </a:rPr>
              <a:t>农夫山泉股份有限公司成立于1996年，是中国大陆著名的饮用水生产企业</a:t>
            </a:r>
          </a:p>
        </p:txBody>
      </p:sp>
      <p:sp>
        <p:nvSpPr>
          <p:cNvPr id="41" name="文本占位符 38"/>
          <p:cNvSpPr txBox="1"/>
          <p:nvPr/>
        </p:nvSpPr>
        <p:spPr>
          <a:xfrm>
            <a:off x="2421222" y="3359798"/>
            <a:ext cx="7549978" cy="862162"/>
          </a:xfrm>
          <a:prstGeom prst="rect"/>
        </p:spPr>
        <p:txBody>
          <a:bodyPr vert="horz" wrap="square" tIns="0" bIns="0" anchor="ctr" anchorCtr="1">
            <a:noAutofit/>
          </a:bodyPr>
          <a:lstStyle>
            <a:defPPr>
              <a:defRPr lang="zh-CN"/>
            </a:defPPr>
            <a:lvl1pPr marL="0" indent="0" algn="ctr" defTabSz="914400" rtl="0" eaLnBrk="1" latinLnBrk="0" hangingPunct="1">
              <a:lnSpc>
                <a:spcPct val="90000"/>
              </a:lnSpc>
              <a:spcBef>
                <a:spcPts val="1000"/>
              </a:spcBef>
              <a:buFont typeface="Arial" pitchFamily="34" charset="0"/>
              <a:buNone/>
              <a:defRPr sz="2600" kern="1200">
                <a:solidFill>
                  <a:srgbClr val="F1F1F1"/>
                </a:solidFill>
                <a:latin typeface="微软雅黑" pitchFamily="34" charset="-122"/>
                <a:ea typeface="微软雅黑" pitchFamily="34" charset="-122"/>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algn="r"/>
            <a:r>
              <a:rPr lang="zh-CN" altLang="zh-CN" sz="2000" dirty="1">
                <a:latin typeface="宋体"/>
                <a:ea typeface="思源等宽 N" panose="020b0400000000000000" pitchFamily="34" charset="-122"/>
                <a:sym typeface="宋体"/>
              </a:rPr>
              <a:t>公司总部位于中国浙江省杭州市，专注于饮用水产品的生产、销售和相关业务</a:t>
            </a:r>
          </a:p>
        </p:txBody>
      </p:sp>
      <p:sp>
        <p:nvSpPr>
          <p:cNvPr id="42" name="文本占位符 38"/>
          <p:cNvSpPr txBox="1"/>
          <p:nvPr/>
        </p:nvSpPr>
        <p:spPr>
          <a:xfrm>
            <a:off x="2420402" y="4793379"/>
            <a:ext cx="7549978" cy="862162"/>
          </a:xfrm>
          <a:prstGeom prst="rect"/>
        </p:spPr>
        <p:txBody>
          <a:bodyPr vert="horz" wrap="square" tIns="0" bIns="0" anchor="ctr" anchorCtr="1">
            <a:noAutofit/>
          </a:bodyPr>
          <a:lstStyle>
            <a:defPPr>
              <a:defRPr lang="zh-CN"/>
            </a:defPPr>
            <a:lvl1pPr marL="0" indent="0" algn="ctr" defTabSz="914400" rtl="0" eaLnBrk="1" latinLnBrk="0" hangingPunct="1">
              <a:lnSpc>
                <a:spcPct val="90000"/>
              </a:lnSpc>
              <a:spcBef>
                <a:spcPts val="1000"/>
              </a:spcBef>
              <a:buFont typeface="Arial" pitchFamily="34" charset="0"/>
              <a:buNone/>
              <a:defRPr sz="2600" kern="1200">
                <a:solidFill>
                  <a:srgbClr val="F1F1F1"/>
                </a:solidFill>
                <a:latin typeface="微软雅黑" pitchFamily="34" charset="-122"/>
                <a:ea typeface="微软雅黑" pitchFamily="34" charset="-122"/>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algn="l"/>
            <a:r>
              <a:rPr lang="zh-CN" altLang="zh-CN" sz="2000" dirty="1">
                <a:latin typeface="宋体"/>
                <a:ea typeface="思源等宽 N" panose="020b0400000000000000" pitchFamily="34" charset="-122"/>
                <a:sym typeface="宋体"/>
              </a:rPr>
              <a:t>农夫山泉秉承"天然、健康"的理念，以"让消费者喝到健康的饮用水"为企业使命，致力于为消费者提供高品质的饮用水</a:t>
            </a:r>
          </a:p>
        </p:txBody>
      </p:sp>
    </p:spTree>
    <p:extLst>
      <p:ext uri="{BB962C8B-B14F-4D97-AF65-F5344CB8AC3E}">
        <p14:creationId xmlns:p14="http://schemas.microsoft.com/office/powerpoint/2010/main" val="2403177753"/>
      </p:ext>
    </p:ext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pSp>
        <p:nvGrpSpPr>
          <p:cNvPr id="2" name="组合 1"/>
          <p:cNvGrpSpPr/>
          <p:nvPr/>
        </p:nvGrpSpPr>
        <p:grpSpPr>
          <a:xfrm flipH="1">
            <a:off x="-43815" y="0"/>
            <a:ext cx="12236450" cy="6893560"/>
            <a:chOff x="-69" y="0"/>
            <a:chExt cx="19270" cy="10856"/>
          </a:xfrm>
        </p:grpSpPr>
        <p:pic>
          <p:nvPicPr>
            <p:cNvPr id="3" name="图形" descr="E:\007千图网2\素材库\004扁平办公\简约质感孟菲斯创意清新图案形状背景.png简约质感孟菲斯创意清新图案形状背景"/>
            <p:cNvPicPr>
              <a:picLocks noChangeAspect="1"/>
            </p:cNvPicPr>
            <p:nvPr/>
          </p:nvPicPr>
          <p:blipFill>
            <a:blip r:embed="Ra4c525cc846942fd"/>
            <a:srcRect/>
            <a:stretch>
              <a:fillRect/>
            </a:stretch>
          </p:blipFill>
          <p:spPr>
            <a:xfrm rot="16200000" flipH="1" flipV="1">
              <a:off x="4138" y="-4207"/>
              <a:ext cx="10856" cy="19270"/>
            </a:xfrm>
            <a:prstGeom prst="rect"/>
          </p:spPr>
        </p:pic>
        <p:sp>
          <p:nvSpPr>
            <p:cNvPr id="6" name="图形"/>
            <p:cNvSpPr/>
            <p:nvPr/>
          </p:nvSpPr>
          <p:spPr>
            <a:xfrm>
              <a:off x="566" y="633"/>
              <a:ext cx="18000" cy="95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pic>
        <p:nvPicPr>
          <p:cNvPr id="4" name="图形" descr="C:/Users/Administrator/AppData/Local/Temp/picturecompress_20220322203158/output_1.pngoutput_1"/>
          <p:cNvPicPr>
            <a:picLocks noChangeAspect="1"/>
          </p:cNvPicPr>
          <p:nvPr/>
        </p:nvPicPr>
        <p:blipFill>
          <a:blip r:embed="Rd69ff5964d9d4c88"/>
          <a:srcRect/>
          <a:stretch>
            <a:fillRect/>
          </a:stretch>
        </p:blipFill>
        <p:spPr>
          <a:xfrm>
            <a:off x="746760" y="965200"/>
            <a:ext cx="6137910" cy="5116830"/>
          </a:xfrm>
          <a:prstGeom prst="rect"/>
        </p:spPr>
      </p:pic>
      <p:grpSp>
        <p:nvGrpSpPr>
          <p:cNvPr id="5" name="组合 4"/>
          <p:cNvGrpSpPr/>
          <p:nvPr/>
        </p:nvGrpSpPr>
        <p:grpSpPr>
          <a:xfrm>
            <a:off x="6762115" y="1932305"/>
            <a:ext cx="2634615" cy="577850"/>
            <a:chOff x="3269" y="3914"/>
            <a:chExt cx="2913" cy="639"/>
          </a:xfrm>
        </p:grpSpPr>
        <p:sp>
          <p:nvSpPr>
            <p:cNvPr id="38" name="图形"/>
            <p:cNvSpPr/>
            <p:nvPr/>
          </p:nvSpPr>
          <p:spPr>
            <a:xfrm flipH="1">
              <a:off x="3817" y="3914"/>
              <a:ext cx="2365" cy="639"/>
            </a:xfrm>
            <a:prstGeom prst="roundRect">
              <a:avLst>
                <a:gd name="adj" fmla="val 50000"/>
              </a:avLst>
            </a:prstGeom>
            <a:noFill/>
            <a:ln>
              <a:solidFill>
                <a:schemeClr val="bg1"/>
              </a:solidFill>
            </a:ln>
            <a:effectLst>
              <a:outerShdw blurRad="88900" dir="2700000" dist="38100" algn="tl" rotWithShape="0">
                <a:schemeClr val="accent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9" name="图形"/>
            <p:cNvSpPr/>
            <p:nvPr/>
          </p:nvSpPr>
          <p:spPr>
            <a:xfrm flipH="1">
              <a:off x="3269" y="3914"/>
              <a:ext cx="1683" cy="639"/>
            </a:xfrm>
            <a:prstGeom prst="roundRect">
              <a:avLst>
                <a:gd name="adj" fmla="val 50000"/>
              </a:avLst>
            </a:prstGeom>
            <a:solidFill>
              <a:srgbClr val="FF3C6C"/>
            </a:solidFill>
            <a:ln>
              <a:solidFill>
                <a:schemeClr val="bg1"/>
              </a:solidFill>
            </a:ln>
            <a:effectLst>
              <a:outerShdw blurRad="38100" dir="2700000" dist="38100" algn="tl" rotWithShape="0">
                <a:srgbClr val="D1E4FA">
                  <a:alpha val="9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图形"/>
            <p:cNvSpPr txBox="1"/>
            <p:nvPr/>
          </p:nvSpPr>
          <p:spPr>
            <a:xfrm>
              <a:off x="3565" y="3994"/>
              <a:ext cx="1178"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bg1"/>
                  </a:solidFill>
                  <a:latin typeface="宋体"/>
                  <a:ea typeface="思源黑体 CN Bold" panose="020b0800000000000000" charset="-122"/>
                  <a:cs typeface="思源黑体 CN Normal" panose="020b0400000000000000" charset="-122"/>
                  <a:sym typeface="宋体"/>
                </a:rPr>
                <a:t>PART</a:t>
              </a:r>
              <a:endParaRPr lang="zh-CN" altLang="zh-CN" sz="2400">
                <a:solidFill>
                  <a:schemeClr val="bg1"/>
                </a:solidFill>
                <a:latin typeface="宋体"/>
                <a:ea typeface="思源黑体 CN Bold" panose="020b0800000000000000" charset="-122"/>
                <a:cs typeface="思源黑体 CN Normal" panose="020b0400000000000000" charset="-122"/>
                <a:sym typeface="宋体"/>
              </a:endParaRPr>
            </a:p>
          </p:txBody>
        </p:sp>
        <p:sp>
          <p:nvSpPr>
            <p:cNvPr id="8" name="图形"/>
            <p:cNvSpPr txBox="1"/>
            <p:nvPr/>
          </p:nvSpPr>
          <p:spPr>
            <a:xfrm>
              <a:off x="5040" y="3994"/>
              <a:ext cx="1013"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tx1">
                      <a:lumMod val="85000"/>
                      <a:lumOff val="15000"/>
                    </a:schemeClr>
                  </a:solidFill>
                  <a:latin typeface="宋体"/>
                  <a:ea typeface="思源黑体 CN Bold" panose="020b0800000000000000" charset="-122"/>
                  <a:cs typeface="思源黑体 CN Normal" panose="020b0400000000000000" charset="-122"/>
                  <a:sym typeface="宋体"/>
                </a:rPr>
                <a:t>2</a:t>
              </a:r>
            </a:p>
          </p:txBody>
        </p:sp>
      </p:grpSp>
      <p:sp>
        <p:nvSpPr>
          <p:cNvPr id="18448" name="图形"/>
          <p:cNvSpPr txBox="1"/>
          <p:nvPr/>
        </p:nvSpPr>
        <p:spPr>
          <a:xfrm>
            <a:off x="6647180" y="2684780"/>
            <a:ext cx="4584700" cy="2202815"/>
          </a:xfrm>
          <a:prstGeom prst="rect"/>
          <a:noFill/>
          <a:ln w="9525">
            <a:noFill/>
          </a:ln>
        </p:spPr>
        <p:txBody>
          <a:bodyPr wrap="square"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en-US" sz="54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产品线</a:t>
            </a:r>
          </a:p>
        </p:txBody>
      </p:sp>
      <p:grpSp>
        <p:nvGrpSpPr>
          <p:cNvPr id="188" name="Group 187"/>
          <p:cNvGrpSpPr/>
          <p:nvPr/>
        </p:nvGrpSpPr>
        <p:grpSpPr>
          <a:xfrm rot="20340000" flipH="1">
            <a:off x="10708640" y="975360"/>
            <a:ext cx="532765" cy="583565"/>
            <a:chOff x="6010509" y="4578218"/>
            <a:chExt cx="880050" cy="901870"/>
          </a:xfrm>
          <a:solidFill>
            <a:schemeClr val="accent2"/>
          </a:solidFill>
        </p:grpSpPr>
        <p:sp>
          <p:nvSpPr>
            <p:cNvPr id="189" name="图形"/>
            <p:cNvSpPr>
              <a:spLocks noChangeArrowheads="1"/>
            </p:cNvSpPr>
            <p:nvPr/>
          </p:nvSpPr>
          <p:spPr>
            <a:xfrm>
              <a:off x="6480598" y="5195862"/>
              <a:ext cx="295172" cy="284226"/>
            </a:xfrm>
            <a:custGeom>
              <a:gdLst>
                <a:gd name="G0" fmla="+- 118 0 0"/>
                <a:gd name="G1" fmla="+- 118 0 0"/>
                <a:gd name="G2" fmla="+- 54 0 0"/>
                <a:gd name="G3" fmla="+- 1 0 0"/>
                <a:gd name="G4" fmla="+- 1 0 0"/>
                <a:gd name="G5" fmla="+- 1 0 0"/>
                <a:gd name="G6" fmla="+- 1 0 0"/>
                <a:gd name="G7" fmla="+- 1 0 0"/>
                <a:gd name="G8" fmla="+- 1 0 0"/>
                <a:gd name="G9" fmla="+- 1 0 0"/>
                <a:gd name="G10" fmla="+- 1 0 0"/>
                <a:gd name="G11" fmla="+- 1 0 0"/>
                <a:gd name="G12" fmla="+- 184 0 0"/>
                <a:gd name="G13" fmla="+- 118 0 0"/>
                <a:gd name="T0" fmla="*/ 0 w 247"/>
                <a:gd name="T1" fmla="*/ 26 h 237"/>
                <a:gd name="T2" fmla="*/ 0 w 247"/>
                <a:gd name="T3" fmla="*/ 26 h 237"/>
                <a:gd name="T4" fmla="*/ 27 w 247"/>
                <a:gd name="T5" fmla="*/ 0 h 237"/>
                <a:gd name="T6" fmla="*/ 55 w 247"/>
                <a:gd name="T7" fmla="*/ 26 h 237"/>
                <a:gd name="T8" fmla="*/ 27 w 247"/>
                <a:gd name="T9" fmla="*/ 53 h 237"/>
                <a:gd name="T10" fmla="*/ 0 w 247"/>
                <a:gd name="T11" fmla="*/ 26 h 237"/>
              </a:gdLst>
              <a:cxnLst>
                <a:cxn ang="0">
                  <a:pos x="T0" y="T1"/>
                </a:cxn>
                <a:cxn ang="0">
                  <a:pos x="T2" y="T3"/>
                </a:cxn>
                <a:cxn ang="0">
                  <a:pos x="T4" y="T5"/>
                </a:cxn>
                <a:cxn ang="0">
                  <a:pos x="T6" y="T7"/>
                </a:cxn>
                <a:cxn ang="0">
                  <a:pos x="T8" y="T9"/>
                </a:cxn>
                <a:cxn ang="0">
                  <a:pos x="T10" y="T11"/>
                </a:cxn>
              </a:cxnLst>
              <a:rect l="0" t="0" r="r" b="b"/>
              <a:pathLst>
                <a:path w="247" h="237">
                  <a:moveTo>
                    <a:pt x="0" y="118"/>
                  </a:moveTo>
                  <a:lnTo>
                    <a:pt x="0" y="118"/>
                  </a:lnTo>
                  <a:cubicBezTo>
                    <a:pt x="0" y="54"/>
                    <a:pt x="56" y="0"/>
                    <a:pt x="123" y="0"/>
                  </a:cubicBezTo>
                  <a:cubicBezTo>
                    <a:pt x="191" y="0"/>
                    <a:pt x="246" y="54"/>
                    <a:pt x="246" y="118"/>
                  </a:cubicBezTo>
                  <a:cubicBezTo>
                    <a:pt x="246" y="184"/>
                    <a:pt x="191" y="236"/>
                    <a:pt x="123" y="236"/>
                  </a:cubicBezTo>
                  <a:cubicBezTo>
                    <a:pt x="56" y="236"/>
                    <a:pt x="0" y="184"/>
                    <a:pt x="0" y="118"/>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0" name="图形"/>
            <p:cNvSpPr>
              <a:spLocks noChangeArrowheads="1"/>
            </p:cNvSpPr>
            <p:nvPr/>
          </p:nvSpPr>
          <p:spPr>
            <a:xfrm>
              <a:off x="6010509" y="4687536"/>
              <a:ext cx="393563" cy="377146"/>
            </a:xfrm>
            <a:custGeom>
              <a:gdLst>
                <a:gd name="G0" fmla="+- 155 0 0"/>
                <a:gd name="G1" fmla="+- 155 0 0"/>
                <a:gd name="G2" fmla="+- 69 0 0"/>
                <a:gd name="G3" fmla="+- 1 0 0"/>
                <a:gd name="G4" fmla="+- 1 0 0"/>
                <a:gd name="G5" fmla="+- 1 0 0"/>
                <a:gd name="G6" fmla="+- 1 0 0"/>
                <a:gd name="G7" fmla="+- 1 0 0"/>
                <a:gd name="G8" fmla="+- 1 0 0"/>
                <a:gd name="G9" fmla="+- 1 0 0"/>
                <a:gd name="G10" fmla="+- 1 0 0"/>
                <a:gd name="G11" fmla="+- 1 0 0"/>
                <a:gd name="G12" fmla="+- 242 0 0"/>
                <a:gd name="G13" fmla="+- 155 0 0"/>
                <a:gd name="T0" fmla="*/ 0 w 325"/>
                <a:gd name="T1" fmla="*/ 35 h 312"/>
                <a:gd name="T2" fmla="*/ 0 w 325"/>
                <a:gd name="T3" fmla="*/ 35 h 312"/>
                <a:gd name="T4" fmla="*/ 36 w 325"/>
                <a:gd name="T5" fmla="*/ 0 h 312"/>
                <a:gd name="T6" fmla="*/ 73 w 325"/>
                <a:gd name="T7" fmla="*/ 35 h 312"/>
                <a:gd name="T8" fmla="*/ 36 w 325"/>
                <a:gd name="T9" fmla="*/ 70 h 312"/>
                <a:gd name="T10" fmla="*/ 0 w 325"/>
                <a:gd name="T11" fmla="*/ 35 h 312"/>
              </a:gdLst>
              <a:cxnLst>
                <a:cxn ang="0">
                  <a:pos x="T0" y="T1"/>
                </a:cxn>
                <a:cxn ang="0">
                  <a:pos x="T2" y="T3"/>
                </a:cxn>
                <a:cxn ang="0">
                  <a:pos x="T4" y="T5"/>
                </a:cxn>
                <a:cxn ang="0">
                  <a:pos x="T6" y="T7"/>
                </a:cxn>
                <a:cxn ang="0">
                  <a:pos x="T8" y="T9"/>
                </a:cxn>
                <a:cxn ang="0">
                  <a:pos x="T10" y="T11"/>
                </a:cxn>
              </a:cxnLst>
              <a:rect l="0" t="0" r="r" b="b"/>
              <a:pathLst>
                <a:path w="325" h="312">
                  <a:moveTo>
                    <a:pt x="0" y="155"/>
                  </a:moveTo>
                  <a:lnTo>
                    <a:pt x="0" y="155"/>
                  </a:lnTo>
                  <a:cubicBezTo>
                    <a:pt x="0" y="69"/>
                    <a:pt x="72" y="0"/>
                    <a:pt x="162" y="0"/>
                  </a:cubicBezTo>
                  <a:cubicBezTo>
                    <a:pt x="251" y="0"/>
                    <a:pt x="324" y="69"/>
                    <a:pt x="324" y="155"/>
                  </a:cubicBezTo>
                  <a:cubicBezTo>
                    <a:pt x="324" y="242"/>
                    <a:pt x="251" y="311"/>
                    <a:pt x="162" y="311"/>
                  </a:cubicBezTo>
                  <a:cubicBezTo>
                    <a:pt x="72" y="311"/>
                    <a:pt x="0" y="242"/>
                    <a:pt x="0" y="155"/>
                  </a:cubicBezTo>
                </a:path>
              </a:pathLst>
            </a:custGeom>
            <a:solidFill>
              <a:srgbClr val="FF3C6C"/>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1" name="图形"/>
            <p:cNvSpPr>
              <a:spLocks noChangeArrowheads="1"/>
            </p:cNvSpPr>
            <p:nvPr/>
          </p:nvSpPr>
          <p:spPr>
            <a:xfrm>
              <a:off x="6666447" y="4578218"/>
              <a:ext cx="224112" cy="213169"/>
            </a:xfrm>
            <a:custGeom>
              <a:gdLst>
                <a:gd name="G0" fmla="+- 91 0 0"/>
                <a:gd name="G1" fmla="+- 91 0 0"/>
                <a:gd name="G2" fmla="+- 41 0 0"/>
                <a:gd name="G3" fmla="+- 1 0 0"/>
                <a:gd name="G4" fmla="+- 1 0 0"/>
                <a:gd name="G5" fmla="+- 1 0 0"/>
                <a:gd name="G6" fmla="+- 1 0 0"/>
                <a:gd name="G7" fmla="+- 1 0 0"/>
                <a:gd name="G8" fmla="+- 1 0 0"/>
                <a:gd name="G9" fmla="+- 1 0 0"/>
                <a:gd name="G10" fmla="+- 1 0 0"/>
                <a:gd name="G11" fmla="+- 1 0 0"/>
                <a:gd name="G12" fmla="+- 142 0 0"/>
                <a:gd name="G13" fmla="+- 91 0 0"/>
                <a:gd name="T0" fmla="*/ 0 w 190"/>
                <a:gd name="T1" fmla="*/ 20 h 183"/>
                <a:gd name="T2" fmla="*/ 0 w 190"/>
                <a:gd name="T3" fmla="*/ 20 h 183"/>
                <a:gd name="T4" fmla="*/ 21 w 190"/>
                <a:gd name="T5" fmla="*/ 0 h 183"/>
                <a:gd name="T6" fmla="*/ 42 w 190"/>
                <a:gd name="T7" fmla="*/ 20 h 183"/>
                <a:gd name="T8" fmla="*/ 21 w 190"/>
                <a:gd name="T9" fmla="*/ 40 h 183"/>
                <a:gd name="T10" fmla="*/ 0 w 190"/>
                <a:gd name="T11" fmla="*/ 20 h 183"/>
              </a:gdLst>
              <a:cxnLst>
                <a:cxn ang="0">
                  <a:pos x="T0" y="T1"/>
                </a:cxn>
                <a:cxn ang="0">
                  <a:pos x="T2" y="T3"/>
                </a:cxn>
                <a:cxn ang="0">
                  <a:pos x="T4" y="T5"/>
                </a:cxn>
                <a:cxn ang="0">
                  <a:pos x="T6" y="T7"/>
                </a:cxn>
                <a:cxn ang="0">
                  <a:pos x="T8" y="T9"/>
                </a:cxn>
                <a:cxn ang="0">
                  <a:pos x="T10" y="T11"/>
                </a:cxn>
              </a:cxnLst>
              <a:rect l="0" t="0" r="r" b="b"/>
              <a:pathLst>
                <a:path w="190" h="183">
                  <a:moveTo>
                    <a:pt x="0" y="91"/>
                  </a:moveTo>
                  <a:lnTo>
                    <a:pt x="0" y="91"/>
                  </a:lnTo>
                  <a:cubicBezTo>
                    <a:pt x="0" y="41"/>
                    <a:pt x="42" y="0"/>
                    <a:pt x="94" y="0"/>
                  </a:cubicBezTo>
                  <a:cubicBezTo>
                    <a:pt x="147" y="0"/>
                    <a:pt x="189" y="41"/>
                    <a:pt x="189" y="91"/>
                  </a:cubicBezTo>
                  <a:cubicBezTo>
                    <a:pt x="189" y="142"/>
                    <a:pt x="147" y="182"/>
                    <a:pt x="94" y="182"/>
                  </a:cubicBezTo>
                  <a:cubicBezTo>
                    <a:pt x="42" y="182"/>
                    <a:pt x="0" y="142"/>
                    <a:pt x="0" y="91"/>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9" name="图形"/>
          <p:cNvSpPr/>
          <p:nvPr/>
        </p:nvSpPr>
        <p:spPr>
          <a:xfrm>
            <a:off x="8564880" y="5072380"/>
            <a:ext cx="2667000" cy="101600"/>
          </a:xfrm>
          <a:prstGeom prst="roundRect">
            <a:avLst/>
          </a:prstGeom>
          <a:solidFill>
            <a:srgbClr val="FF3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spTree>
    <p:custDataLst>
      <p:tags r:id="Rf097f7f9db784b43"/>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28" name="New picture"/>
          <p:cNvPicPr/>
          <p:nvPr/>
        </p:nvPicPr>
        <p:blipFill>
          <a:blip r:embed="Rbee3f67ec27d445b"/>
          <a:srcRect/>
          <a:stretch>
            <a:fillRect/>
          </a:stretch>
        </p:blipFill>
        <p:spPr>
          <a:xfrm rot="16200000" flipH="1" flipV="1">
            <a:off x="2627630" y="-2671445"/>
            <a:ext cx="6893560" cy="12236450"/>
          </a:xfrm>
          <a:prstGeom prst="rect"/>
          <a:ln>
            <a:noFill/>
          </a:ln>
        </p:spPr>
      </p:pic>
      <p:sp>
        <p:nvSpPr>
          <p:cNvPr id="29" name="圆角矩形 5"/>
          <p:cNvSpPr/>
          <p:nvPr userDrawn="1"/>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grpSp>
        <p:nvGrpSpPr>
          <p:cNvPr id="25" name="组合 24"/>
          <p:cNvGrpSpPr/>
          <p:nvPr/>
        </p:nvGrpSpPr>
        <p:grpSpPr>
          <a:xfrm>
            <a:off x="407353" y="476885"/>
            <a:ext cx="11501755" cy="645160"/>
            <a:chOff x="264" y="771"/>
            <a:chExt cx="18113" cy="1016"/>
          </a:xfrm>
        </p:grpSpPr>
        <p:sp>
          <p:nvSpPr>
            <p:cNvPr id="30"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1"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2"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产品线</a:t>
              </a:r>
            </a:p>
          </p:txBody>
        </p:sp>
      </p:grpSp>
      <p:sp>
        <p:nvSpPr>
          <p:cNvPr id="12" name="Freeform 6"/>
          <p:cNvSpPr/>
          <p:nvPr/>
        </p:nvSpPr>
        <p:spPr>
          <a:xfrm>
            <a:off x="984251" y="2000252"/>
            <a:ext cx="3251200" cy="3255433"/>
          </a:xfrm>
          <a:custGeom>
            <a:gdLst>
              <a:gd name="T0" fmla="*/ 30 w 110"/>
              <a:gd name="T1" fmla="*/ 107 h 110"/>
              <a:gd name="T2" fmla="*/ 3 w 110"/>
              <a:gd name="T3" fmla="*/ 80 h 110"/>
              <a:gd name="T4" fmla="*/ 0 w 110"/>
              <a:gd name="T5" fmla="*/ 73 h 110"/>
              <a:gd name="T6" fmla="*/ 0 w 110"/>
              <a:gd name="T7" fmla="*/ 36 h 110"/>
              <a:gd name="T8" fmla="*/ 3 w 110"/>
              <a:gd name="T9" fmla="*/ 29 h 110"/>
              <a:gd name="T10" fmla="*/ 30 w 110"/>
              <a:gd name="T11" fmla="*/ 3 h 110"/>
              <a:gd name="T12" fmla="*/ 37 w 110"/>
              <a:gd name="T13" fmla="*/ 0 h 110"/>
              <a:gd name="T14" fmla="*/ 74 w 110"/>
              <a:gd name="T15" fmla="*/ 0 h 110"/>
              <a:gd name="T16" fmla="*/ 81 w 110"/>
              <a:gd name="T17" fmla="*/ 3 h 110"/>
              <a:gd name="T18" fmla="*/ 107 w 110"/>
              <a:gd name="T19" fmla="*/ 29 h 110"/>
              <a:gd name="T20" fmla="*/ 110 w 110"/>
              <a:gd name="T21" fmla="*/ 36 h 110"/>
              <a:gd name="T22" fmla="*/ 110 w 110"/>
              <a:gd name="T23" fmla="*/ 73 h 110"/>
              <a:gd name="T24" fmla="*/ 107 w 110"/>
              <a:gd name="T25" fmla="*/ 80 h 110"/>
              <a:gd name="T26" fmla="*/ 81 w 110"/>
              <a:gd name="T27" fmla="*/ 107 h 110"/>
              <a:gd name="T28" fmla="*/ 74 w 110"/>
              <a:gd name="T29" fmla="*/ 110 h 110"/>
              <a:gd name="T30" fmla="*/ 37 w 110"/>
              <a:gd name="T31" fmla="*/ 110 h 110"/>
              <a:gd name="T32" fmla="*/ 30 w 110"/>
              <a:gd name="T33" fmla="*/ 107 h 1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 h="110">
                <a:moveTo>
                  <a:pt x="30" y="107"/>
                </a:moveTo>
                <a:cubicBezTo>
                  <a:pt x="3" y="80"/>
                  <a:pt x="3" y="80"/>
                  <a:pt x="3" y="80"/>
                </a:cubicBezTo>
                <a:cubicBezTo>
                  <a:pt x="1" y="78"/>
                  <a:pt x="0" y="76"/>
                  <a:pt x="0" y="73"/>
                </a:cubicBezTo>
                <a:cubicBezTo>
                  <a:pt x="0" y="36"/>
                  <a:pt x="0" y="36"/>
                  <a:pt x="0" y="36"/>
                </a:cubicBezTo>
                <a:cubicBezTo>
                  <a:pt x="0" y="33"/>
                  <a:pt x="1" y="31"/>
                  <a:pt x="3" y="29"/>
                </a:cubicBezTo>
                <a:cubicBezTo>
                  <a:pt x="30" y="3"/>
                  <a:pt x="30" y="3"/>
                  <a:pt x="30" y="3"/>
                </a:cubicBezTo>
                <a:cubicBezTo>
                  <a:pt x="31" y="1"/>
                  <a:pt x="34" y="0"/>
                  <a:pt x="37" y="0"/>
                </a:cubicBezTo>
                <a:cubicBezTo>
                  <a:pt x="74" y="0"/>
                  <a:pt x="74" y="0"/>
                  <a:pt x="74" y="0"/>
                </a:cubicBezTo>
                <a:cubicBezTo>
                  <a:pt x="77" y="0"/>
                  <a:pt x="79" y="1"/>
                  <a:pt x="81" y="3"/>
                </a:cubicBezTo>
                <a:cubicBezTo>
                  <a:pt x="107" y="29"/>
                  <a:pt x="107" y="29"/>
                  <a:pt x="107" y="29"/>
                </a:cubicBezTo>
                <a:cubicBezTo>
                  <a:pt x="109" y="31"/>
                  <a:pt x="110" y="33"/>
                  <a:pt x="110" y="36"/>
                </a:cubicBezTo>
                <a:cubicBezTo>
                  <a:pt x="110" y="73"/>
                  <a:pt x="110" y="73"/>
                  <a:pt x="110" y="73"/>
                </a:cubicBezTo>
                <a:cubicBezTo>
                  <a:pt x="110" y="76"/>
                  <a:pt x="109" y="78"/>
                  <a:pt x="107" y="80"/>
                </a:cubicBezTo>
                <a:cubicBezTo>
                  <a:pt x="81" y="107"/>
                  <a:pt x="81" y="107"/>
                  <a:pt x="81" y="107"/>
                </a:cubicBezTo>
                <a:cubicBezTo>
                  <a:pt x="79" y="109"/>
                  <a:pt x="77" y="110"/>
                  <a:pt x="74" y="110"/>
                </a:cubicBezTo>
                <a:cubicBezTo>
                  <a:pt x="37" y="110"/>
                  <a:pt x="37" y="110"/>
                  <a:pt x="37" y="110"/>
                </a:cubicBezTo>
                <a:cubicBezTo>
                  <a:pt x="34" y="110"/>
                  <a:pt x="31" y="109"/>
                  <a:pt x="30" y="107"/>
                </a:cubicBezTo>
                <a:close/>
              </a:path>
            </a:pathLst>
          </a:custGeom>
          <a:noFill/>
          <a:ln w="25400" cap="flat">
            <a:solidFill>
              <a:srgbClr val="1C1F90"/>
            </a:solidFill>
            <a:miter lim="400000"/>
          </a:ln>
          <a:effectLst>
            <a:outerShdw blurRad="190500" dir="5400000" dist="127000" rotWithShape="0">
              <a:srgbClr val="000000">
                <a:alpha val="20000"/>
              </a:srgbClr>
            </a:outerShdw>
          </a:effectLst>
        </p:spPr>
        <p:txBody>
          <a:bodyPr wrap="square" lIns="0" tIns="0" rIns="0" bIns="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3" name="Freeform 7"/>
          <p:cNvSpPr/>
          <p:nvPr/>
        </p:nvSpPr>
        <p:spPr>
          <a:xfrm>
            <a:off x="1606551" y="2000251"/>
            <a:ext cx="2008716" cy="1035051"/>
          </a:xfrm>
          <a:custGeom>
            <a:gdLst>
              <a:gd name="T0" fmla="*/ 60 w 68"/>
              <a:gd name="T1" fmla="*/ 3 h 35"/>
              <a:gd name="T2" fmla="*/ 53 w 68"/>
              <a:gd name="T3" fmla="*/ 0 h 35"/>
              <a:gd name="T4" fmla="*/ 16 w 68"/>
              <a:gd name="T5" fmla="*/ 0 h 35"/>
              <a:gd name="T6" fmla="*/ 9 w 68"/>
              <a:gd name="T7" fmla="*/ 3 h 35"/>
              <a:gd name="T8" fmla="*/ 0 w 68"/>
              <a:gd name="T9" fmla="*/ 11 h 35"/>
              <a:gd name="T10" fmla="*/ 5 w 68"/>
              <a:gd name="T11" fmla="*/ 11 h 35"/>
              <a:gd name="T12" fmla="*/ 9 w 68"/>
              <a:gd name="T13" fmla="*/ 14 h 35"/>
              <a:gd name="T14" fmla="*/ 34 w 68"/>
              <a:gd name="T15" fmla="*/ 35 h 35"/>
              <a:gd name="T16" fmla="*/ 60 w 68"/>
              <a:gd name="T17" fmla="*/ 14 h 35"/>
              <a:gd name="T18" fmla="*/ 64 w 68"/>
              <a:gd name="T19" fmla="*/ 11 h 35"/>
              <a:gd name="T20" fmla="*/ 68 w 68"/>
              <a:gd name="T21" fmla="*/ 11 h 35"/>
              <a:gd name="T22" fmla="*/ 60 w 68"/>
              <a:gd name="T23" fmla="*/ 3 h 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 h="35">
                <a:moveTo>
                  <a:pt x="60" y="3"/>
                </a:moveTo>
                <a:cubicBezTo>
                  <a:pt x="58" y="1"/>
                  <a:pt x="56" y="0"/>
                  <a:pt x="53" y="0"/>
                </a:cubicBezTo>
                <a:cubicBezTo>
                  <a:pt x="16" y="0"/>
                  <a:pt x="16" y="0"/>
                  <a:pt x="16" y="0"/>
                </a:cubicBezTo>
                <a:cubicBezTo>
                  <a:pt x="13" y="0"/>
                  <a:pt x="10" y="1"/>
                  <a:pt x="9" y="3"/>
                </a:cubicBezTo>
                <a:cubicBezTo>
                  <a:pt x="0" y="11"/>
                  <a:pt x="0" y="11"/>
                  <a:pt x="0" y="11"/>
                </a:cubicBezTo>
                <a:cubicBezTo>
                  <a:pt x="5" y="11"/>
                  <a:pt x="5" y="11"/>
                  <a:pt x="5" y="11"/>
                </a:cubicBezTo>
                <a:cubicBezTo>
                  <a:pt x="7" y="11"/>
                  <a:pt x="8" y="12"/>
                  <a:pt x="9" y="14"/>
                </a:cubicBezTo>
                <a:cubicBezTo>
                  <a:pt x="11" y="26"/>
                  <a:pt x="22" y="35"/>
                  <a:pt x="34" y="35"/>
                </a:cubicBezTo>
                <a:cubicBezTo>
                  <a:pt x="47" y="35"/>
                  <a:pt x="57" y="26"/>
                  <a:pt x="60" y="14"/>
                </a:cubicBezTo>
                <a:cubicBezTo>
                  <a:pt x="60" y="12"/>
                  <a:pt x="62" y="11"/>
                  <a:pt x="64" y="11"/>
                </a:cubicBezTo>
                <a:cubicBezTo>
                  <a:pt x="68" y="11"/>
                  <a:pt x="68" y="11"/>
                  <a:pt x="68" y="11"/>
                </a:cubicBezTo>
                <a:lnTo>
                  <a:pt x="60" y="3"/>
                </a:lnTo>
                <a:close/>
              </a:path>
            </a:pathLst>
          </a:custGeom>
          <a:solidFill>
            <a:srgbClr val="1C1F90"/>
          </a:solidFill>
          <a:ln>
            <a:noFill/>
          </a:ln>
        </p:spPr>
        <p:txBody>
          <a:bodyPr vert="horz" wrap="square" lIns="121920" tIns="60960" rIns="121920" bIns="60960" numCol="1" anchor="t" anchorCtr="0" compatLnSpc="1">
            <a:prstTxWarp prst="textNoShape"/>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4" name="TextBox 24"/>
          <p:cNvSpPr txBox="1"/>
          <p:nvPr/>
        </p:nvSpPr>
        <p:spPr>
          <a:xfrm>
            <a:off x="1943669" y="1850744"/>
            <a:ext cx="1407251" cy="1098378"/>
          </a:xfrm>
          <a:prstGeom prst="rect"/>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lnSpc>
                <a:spcPct val="150000"/>
              </a:lnSpc>
            </a:pPr>
            <a:r>
              <a:rPr lang="zh-CN" altLang="zh-CN" sz="4400" b="1" dirty="1">
                <a:solidFill>
                  <a:schemeClr val="bg1"/>
                </a:solidFill>
                <a:effectLst>
                  <a:outerShdw blurRad="38100" dir="2700000" dist="38100" algn="tl">
                    <a:srgbClr val="000000">
                      <a:alpha val="43137"/>
                    </a:srgbClr>
                  </a:outerShdw>
                </a:effectLst>
                <a:latin typeface="宋体"/>
                <a:ea typeface="微软雅黑" panose="020b0503020204020204" pitchFamily="34" charset="-122"/>
                <a:sym typeface="宋体"/>
              </a:rPr>
              <a:t>1</a:t>
            </a:r>
          </a:p>
        </p:txBody>
      </p:sp>
      <p:sp>
        <p:nvSpPr>
          <p:cNvPr id="15" name="Subtitle 2"/>
          <p:cNvSpPr txBox="1"/>
          <p:nvPr/>
        </p:nvSpPr>
        <p:spPr>
          <a:xfrm>
            <a:off x="1159151" y="3145972"/>
            <a:ext cx="2904302" cy="1756421"/>
          </a:xfrm>
          <a:prstGeom prst="rect"/>
        </p:spPr>
        <p:txBody>
          <a:bodyPr vert="horz" wrap="square" lIns="108745" tIns="54373" rIns="108745" bIns="54373" rtlCol="0">
            <a:spAutoFit/>
          </a:bodyPr>
          <a:lstStyle>
            <a:defPPr>
              <a:defRPr lang="zh-CN"/>
            </a:defPPr>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50000"/>
              </a:lnSpc>
            </a:pPr>
            <a:r>
              <a:rPr lang="zh-CN" altLang="zh-CN" sz="1800" dirty="1">
                <a:latin typeface="宋体"/>
                <a:ea typeface="微软雅黑" panose="020b0503020204020204" pitchFamily="34" charset="-122"/>
                <a:cs typeface="Open Sans" panose="020b0606030504020204" pitchFamily="34" charset="0"/>
                <a:sym typeface="宋体"/>
              </a:rPr>
              <a:t>农夫山泉产品线丰富，涵盖了多种类型的饮用水，包括天然泉水、纯净水、矿泉水等</a:t>
            </a:r>
          </a:p>
        </p:txBody>
      </p:sp>
      <p:sp>
        <p:nvSpPr>
          <p:cNvPr id="16" name="Freeform 6"/>
          <p:cNvSpPr/>
          <p:nvPr/>
        </p:nvSpPr>
        <p:spPr>
          <a:xfrm>
            <a:off x="4394200" y="2000252"/>
            <a:ext cx="3251200" cy="3255433"/>
          </a:xfrm>
          <a:custGeom>
            <a:gdLst>
              <a:gd name="T0" fmla="*/ 30 w 110"/>
              <a:gd name="T1" fmla="*/ 107 h 110"/>
              <a:gd name="T2" fmla="*/ 3 w 110"/>
              <a:gd name="T3" fmla="*/ 80 h 110"/>
              <a:gd name="T4" fmla="*/ 0 w 110"/>
              <a:gd name="T5" fmla="*/ 73 h 110"/>
              <a:gd name="T6" fmla="*/ 0 w 110"/>
              <a:gd name="T7" fmla="*/ 36 h 110"/>
              <a:gd name="T8" fmla="*/ 3 w 110"/>
              <a:gd name="T9" fmla="*/ 29 h 110"/>
              <a:gd name="T10" fmla="*/ 30 w 110"/>
              <a:gd name="T11" fmla="*/ 3 h 110"/>
              <a:gd name="T12" fmla="*/ 37 w 110"/>
              <a:gd name="T13" fmla="*/ 0 h 110"/>
              <a:gd name="T14" fmla="*/ 74 w 110"/>
              <a:gd name="T15" fmla="*/ 0 h 110"/>
              <a:gd name="T16" fmla="*/ 81 w 110"/>
              <a:gd name="T17" fmla="*/ 3 h 110"/>
              <a:gd name="T18" fmla="*/ 107 w 110"/>
              <a:gd name="T19" fmla="*/ 29 h 110"/>
              <a:gd name="T20" fmla="*/ 110 w 110"/>
              <a:gd name="T21" fmla="*/ 36 h 110"/>
              <a:gd name="T22" fmla="*/ 110 w 110"/>
              <a:gd name="T23" fmla="*/ 73 h 110"/>
              <a:gd name="T24" fmla="*/ 107 w 110"/>
              <a:gd name="T25" fmla="*/ 80 h 110"/>
              <a:gd name="T26" fmla="*/ 81 w 110"/>
              <a:gd name="T27" fmla="*/ 107 h 110"/>
              <a:gd name="T28" fmla="*/ 74 w 110"/>
              <a:gd name="T29" fmla="*/ 110 h 110"/>
              <a:gd name="T30" fmla="*/ 37 w 110"/>
              <a:gd name="T31" fmla="*/ 110 h 110"/>
              <a:gd name="T32" fmla="*/ 30 w 110"/>
              <a:gd name="T33" fmla="*/ 107 h 1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 h="110">
                <a:moveTo>
                  <a:pt x="30" y="107"/>
                </a:moveTo>
                <a:cubicBezTo>
                  <a:pt x="3" y="80"/>
                  <a:pt x="3" y="80"/>
                  <a:pt x="3" y="80"/>
                </a:cubicBezTo>
                <a:cubicBezTo>
                  <a:pt x="1" y="78"/>
                  <a:pt x="0" y="76"/>
                  <a:pt x="0" y="73"/>
                </a:cubicBezTo>
                <a:cubicBezTo>
                  <a:pt x="0" y="36"/>
                  <a:pt x="0" y="36"/>
                  <a:pt x="0" y="36"/>
                </a:cubicBezTo>
                <a:cubicBezTo>
                  <a:pt x="0" y="33"/>
                  <a:pt x="1" y="31"/>
                  <a:pt x="3" y="29"/>
                </a:cubicBezTo>
                <a:cubicBezTo>
                  <a:pt x="30" y="3"/>
                  <a:pt x="30" y="3"/>
                  <a:pt x="30" y="3"/>
                </a:cubicBezTo>
                <a:cubicBezTo>
                  <a:pt x="31" y="1"/>
                  <a:pt x="34" y="0"/>
                  <a:pt x="37" y="0"/>
                </a:cubicBezTo>
                <a:cubicBezTo>
                  <a:pt x="74" y="0"/>
                  <a:pt x="74" y="0"/>
                  <a:pt x="74" y="0"/>
                </a:cubicBezTo>
                <a:cubicBezTo>
                  <a:pt x="77" y="0"/>
                  <a:pt x="79" y="1"/>
                  <a:pt x="81" y="3"/>
                </a:cubicBezTo>
                <a:cubicBezTo>
                  <a:pt x="107" y="29"/>
                  <a:pt x="107" y="29"/>
                  <a:pt x="107" y="29"/>
                </a:cubicBezTo>
                <a:cubicBezTo>
                  <a:pt x="109" y="31"/>
                  <a:pt x="110" y="33"/>
                  <a:pt x="110" y="36"/>
                </a:cubicBezTo>
                <a:cubicBezTo>
                  <a:pt x="110" y="73"/>
                  <a:pt x="110" y="73"/>
                  <a:pt x="110" y="73"/>
                </a:cubicBezTo>
                <a:cubicBezTo>
                  <a:pt x="110" y="76"/>
                  <a:pt x="109" y="78"/>
                  <a:pt x="107" y="80"/>
                </a:cubicBezTo>
                <a:cubicBezTo>
                  <a:pt x="81" y="107"/>
                  <a:pt x="81" y="107"/>
                  <a:pt x="81" y="107"/>
                </a:cubicBezTo>
                <a:cubicBezTo>
                  <a:pt x="79" y="109"/>
                  <a:pt x="77" y="110"/>
                  <a:pt x="74" y="110"/>
                </a:cubicBezTo>
                <a:cubicBezTo>
                  <a:pt x="37" y="110"/>
                  <a:pt x="37" y="110"/>
                  <a:pt x="37" y="110"/>
                </a:cubicBezTo>
                <a:cubicBezTo>
                  <a:pt x="34" y="110"/>
                  <a:pt x="31" y="109"/>
                  <a:pt x="30" y="107"/>
                </a:cubicBezTo>
                <a:close/>
              </a:path>
            </a:pathLst>
          </a:custGeom>
          <a:noFill/>
          <a:ln w="25400" cap="flat">
            <a:solidFill>
              <a:srgbClr val="1C1F90"/>
            </a:solidFill>
            <a:miter lim="400000"/>
          </a:ln>
          <a:effectLst>
            <a:outerShdw blurRad="190500" dir="5400000" dist="127000" rotWithShape="0">
              <a:srgbClr val="000000">
                <a:alpha val="20000"/>
              </a:srgbClr>
            </a:outerShdw>
          </a:effectLst>
        </p:spPr>
        <p:txBody>
          <a:bodyPr wrap="square" lIns="0" tIns="0" rIns="0" bIns="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7" name="Freeform 7"/>
          <p:cNvSpPr/>
          <p:nvPr/>
        </p:nvSpPr>
        <p:spPr>
          <a:xfrm>
            <a:off x="5016501" y="2000251"/>
            <a:ext cx="2008716" cy="1035051"/>
          </a:xfrm>
          <a:custGeom>
            <a:gdLst>
              <a:gd name="T0" fmla="*/ 60 w 68"/>
              <a:gd name="T1" fmla="*/ 3 h 35"/>
              <a:gd name="T2" fmla="*/ 53 w 68"/>
              <a:gd name="T3" fmla="*/ 0 h 35"/>
              <a:gd name="T4" fmla="*/ 16 w 68"/>
              <a:gd name="T5" fmla="*/ 0 h 35"/>
              <a:gd name="T6" fmla="*/ 9 w 68"/>
              <a:gd name="T7" fmla="*/ 3 h 35"/>
              <a:gd name="T8" fmla="*/ 0 w 68"/>
              <a:gd name="T9" fmla="*/ 11 h 35"/>
              <a:gd name="T10" fmla="*/ 5 w 68"/>
              <a:gd name="T11" fmla="*/ 11 h 35"/>
              <a:gd name="T12" fmla="*/ 9 w 68"/>
              <a:gd name="T13" fmla="*/ 14 h 35"/>
              <a:gd name="T14" fmla="*/ 34 w 68"/>
              <a:gd name="T15" fmla="*/ 35 h 35"/>
              <a:gd name="T16" fmla="*/ 60 w 68"/>
              <a:gd name="T17" fmla="*/ 14 h 35"/>
              <a:gd name="T18" fmla="*/ 64 w 68"/>
              <a:gd name="T19" fmla="*/ 11 h 35"/>
              <a:gd name="T20" fmla="*/ 68 w 68"/>
              <a:gd name="T21" fmla="*/ 11 h 35"/>
              <a:gd name="T22" fmla="*/ 60 w 68"/>
              <a:gd name="T23" fmla="*/ 3 h 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 h="35">
                <a:moveTo>
                  <a:pt x="60" y="3"/>
                </a:moveTo>
                <a:cubicBezTo>
                  <a:pt x="58" y="1"/>
                  <a:pt x="56" y="0"/>
                  <a:pt x="53" y="0"/>
                </a:cubicBezTo>
                <a:cubicBezTo>
                  <a:pt x="16" y="0"/>
                  <a:pt x="16" y="0"/>
                  <a:pt x="16" y="0"/>
                </a:cubicBezTo>
                <a:cubicBezTo>
                  <a:pt x="13" y="0"/>
                  <a:pt x="10" y="1"/>
                  <a:pt x="9" y="3"/>
                </a:cubicBezTo>
                <a:cubicBezTo>
                  <a:pt x="0" y="11"/>
                  <a:pt x="0" y="11"/>
                  <a:pt x="0" y="11"/>
                </a:cubicBezTo>
                <a:cubicBezTo>
                  <a:pt x="5" y="11"/>
                  <a:pt x="5" y="11"/>
                  <a:pt x="5" y="11"/>
                </a:cubicBezTo>
                <a:cubicBezTo>
                  <a:pt x="7" y="11"/>
                  <a:pt x="8" y="12"/>
                  <a:pt x="9" y="14"/>
                </a:cubicBezTo>
                <a:cubicBezTo>
                  <a:pt x="11" y="26"/>
                  <a:pt x="22" y="35"/>
                  <a:pt x="34" y="35"/>
                </a:cubicBezTo>
                <a:cubicBezTo>
                  <a:pt x="47" y="35"/>
                  <a:pt x="57" y="26"/>
                  <a:pt x="60" y="14"/>
                </a:cubicBezTo>
                <a:cubicBezTo>
                  <a:pt x="60" y="12"/>
                  <a:pt x="62" y="11"/>
                  <a:pt x="64" y="11"/>
                </a:cubicBezTo>
                <a:cubicBezTo>
                  <a:pt x="68" y="11"/>
                  <a:pt x="68" y="11"/>
                  <a:pt x="68" y="11"/>
                </a:cubicBezTo>
                <a:lnTo>
                  <a:pt x="60" y="3"/>
                </a:lnTo>
                <a:close/>
              </a:path>
            </a:pathLst>
          </a:custGeom>
          <a:solidFill>
            <a:srgbClr val="1C1F90"/>
          </a:solidFill>
          <a:ln>
            <a:noFill/>
          </a:ln>
        </p:spPr>
        <p:txBody>
          <a:bodyPr vert="horz" wrap="square" lIns="121920" tIns="60960" rIns="121920" bIns="60960" numCol="1" anchor="t" anchorCtr="0" compatLnSpc="1">
            <a:prstTxWarp prst="textNoShape"/>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 name="Subtitle 2"/>
          <p:cNvSpPr txBox="1"/>
          <p:nvPr/>
        </p:nvSpPr>
        <p:spPr>
          <a:xfrm>
            <a:off x="4569101" y="3145972"/>
            <a:ext cx="2904301" cy="1756421"/>
          </a:xfrm>
          <a:prstGeom prst="rect"/>
        </p:spPr>
        <p:txBody>
          <a:bodyPr vert="horz" wrap="square" lIns="108745" tIns="54373" rIns="108745" bIns="54373" rtlCol="0">
            <a:spAutoFit/>
          </a:bodyPr>
          <a:lstStyle>
            <a:defPPr>
              <a:defRPr lang="zh-CN"/>
            </a:defPPr>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50000"/>
              </a:lnSpc>
            </a:pPr>
            <a:r>
              <a:rPr lang="zh-CN" altLang="zh-CN" sz="1800" dirty="1">
                <a:latin typeface="宋体"/>
                <a:ea typeface="微软雅黑" panose="020b0503020204020204" pitchFamily="34" charset="-122"/>
                <a:cs typeface="Open Sans" panose="020b0606030504020204" pitchFamily="34" charset="0"/>
                <a:sym typeface="宋体"/>
              </a:rPr>
              <a:t>其中最具代表性的产品有农夫山泉天然泉水、农夫山泉婴儿水、农夫山泉矿泉水等</a:t>
            </a:r>
          </a:p>
        </p:txBody>
      </p:sp>
      <p:sp>
        <p:nvSpPr>
          <p:cNvPr id="20" name="Freeform 6"/>
          <p:cNvSpPr/>
          <p:nvPr/>
        </p:nvSpPr>
        <p:spPr>
          <a:xfrm>
            <a:off x="7804151" y="2000252"/>
            <a:ext cx="3251200" cy="3255433"/>
          </a:xfrm>
          <a:custGeom>
            <a:gdLst>
              <a:gd name="T0" fmla="*/ 30 w 110"/>
              <a:gd name="T1" fmla="*/ 107 h 110"/>
              <a:gd name="T2" fmla="*/ 3 w 110"/>
              <a:gd name="T3" fmla="*/ 80 h 110"/>
              <a:gd name="T4" fmla="*/ 0 w 110"/>
              <a:gd name="T5" fmla="*/ 73 h 110"/>
              <a:gd name="T6" fmla="*/ 0 w 110"/>
              <a:gd name="T7" fmla="*/ 36 h 110"/>
              <a:gd name="T8" fmla="*/ 3 w 110"/>
              <a:gd name="T9" fmla="*/ 29 h 110"/>
              <a:gd name="T10" fmla="*/ 30 w 110"/>
              <a:gd name="T11" fmla="*/ 3 h 110"/>
              <a:gd name="T12" fmla="*/ 37 w 110"/>
              <a:gd name="T13" fmla="*/ 0 h 110"/>
              <a:gd name="T14" fmla="*/ 74 w 110"/>
              <a:gd name="T15" fmla="*/ 0 h 110"/>
              <a:gd name="T16" fmla="*/ 81 w 110"/>
              <a:gd name="T17" fmla="*/ 3 h 110"/>
              <a:gd name="T18" fmla="*/ 107 w 110"/>
              <a:gd name="T19" fmla="*/ 29 h 110"/>
              <a:gd name="T20" fmla="*/ 110 w 110"/>
              <a:gd name="T21" fmla="*/ 36 h 110"/>
              <a:gd name="T22" fmla="*/ 110 w 110"/>
              <a:gd name="T23" fmla="*/ 73 h 110"/>
              <a:gd name="T24" fmla="*/ 107 w 110"/>
              <a:gd name="T25" fmla="*/ 80 h 110"/>
              <a:gd name="T26" fmla="*/ 81 w 110"/>
              <a:gd name="T27" fmla="*/ 107 h 110"/>
              <a:gd name="T28" fmla="*/ 74 w 110"/>
              <a:gd name="T29" fmla="*/ 110 h 110"/>
              <a:gd name="T30" fmla="*/ 37 w 110"/>
              <a:gd name="T31" fmla="*/ 110 h 110"/>
              <a:gd name="T32" fmla="*/ 30 w 110"/>
              <a:gd name="T33" fmla="*/ 107 h 1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 h="110">
                <a:moveTo>
                  <a:pt x="30" y="107"/>
                </a:moveTo>
                <a:cubicBezTo>
                  <a:pt x="3" y="80"/>
                  <a:pt x="3" y="80"/>
                  <a:pt x="3" y="80"/>
                </a:cubicBezTo>
                <a:cubicBezTo>
                  <a:pt x="1" y="78"/>
                  <a:pt x="0" y="76"/>
                  <a:pt x="0" y="73"/>
                </a:cubicBezTo>
                <a:cubicBezTo>
                  <a:pt x="0" y="36"/>
                  <a:pt x="0" y="36"/>
                  <a:pt x="0" y="36"/>
                </a:cubicBezTo>
                <a:cubicBezTo>
                  <a:pt x="0" y="33"/>
                  <a:pt x="1" y="31"/>
                  <a:pt x="3" y="29"/>
                </a:cubicBezTo>
                <a:cubicBezTo>
                  <a:pt x="30" y="3"/>
                  <a:pt x="30" y="3"/>
                  <a:pt x="30" y="3"/>
                </a:cubicBezTo>
                <a:cubicBezTo>
                  <a:pt x="31" y="1"/>
                  <a:pt x="34" y="0"/>
                  <a:pt x="37" y="0"/>
                </a:cubicBezTo>
                <a:cubicBezTo>
                  <a:pt x="74" y="0"/>
                  <a:pt x="74" y="0"/>
                  <a:pt x="74" y="0"/>
                </a:cubicBezTo>
                <a:cubicBezTo>
                  <a:pt x="77" y="0"/>
                  <a:pt x="79" y="1"/>
                  <a:pt x="81" y="3"/>
                </a:cubicBezTo>
                <a:cubicBezTo>
                  <a:pt x="107" y="29"/>
                  <a:pt x="107" y="29"/>
                  <a:pt x="107" y="29"/>
                </a:cubicBezTo>
                <a:cubicBezTo>
                  <a:pt x="109" y="31"/>
                  <a:pt x="110" y="33"/>
                  <a:pt x="110" y="36"/>
                </a:cubicBezTo>
                <a:cubicBezTo>
                  <a:pt x="110" y="73"/>
                  <a:pt x="110" y="73"/>
                  <a:pt x="110" y="73"/>
                </a:cubicBezTo>
                <a:cubicBezTo>
                  <a:pt x="110" y="76"/>
                  <a:pt x="109" y="78"/>
                  <a:pt x="107" y="80"/>
                </a:cubicBezTo>
                <a:cubicBezTo>
                  <a:pt x="81" y="107"/>
                  <a:pt x="81" y="107"/>
                  <a:pt x="81" y="107"/>
                </a:cubicBezTo>
                <a:cubicBezTo>
                  <a:pt x="79" y="109"/>
                  <a:pt x="77" y="110"/>
                  <a:pt x="74" y="110"/>
                </a:cubicBezTo>
                <a:cubicBezTo>
                  <a:pt x="37" y="110"/>
                  <a:pt x="37" y="110"/>
                  <a:pt x="37" y="110"/>
                </a:cubicBezTo>
                <a:cubicBezTo>
                  <a:pt x="34" y="110"/>
                  <a:pt x="31" y="109"/>
                  <a:pt x="30" y="107"/>
                </a:cubicBezTo>
                <a:close/>
              </a:path>
            </a:pathLst>
          </a:custGeom>
          <a:noFill/>
          <a:ln w="25400" cap="flat">
            <a:solidFill>
              <a:srgbClr val="1C1F90"/>
            </a:solidFill>
            <a:miter lim="400000"/>
          </a:ln>
          <a:effectLst>
            <a:outerShdw blurRad="190500" dir="5400000" dist="127000" rotWithShape="0">
              <a:srgbClr val="000000">
                <a:alpha val="20000"/>
              </a:srgbClr>
            </a:outerShdw>
          </a:effectLst>
        </p:spPr>
        <p:txBody>
          <a:bodyPr wrap="square" lIns="0" tIns="0" rIns="0" bIns="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1" name="Freeform 7"/>
          <p:cNvSpPr/>
          <p:nvPr/>
        </p:nvSpPr>
        <p:spPr>
          <a:xfrm>
            <a:off x="8426451" y="2000251"/>
            <a:ext cx="2008716" cy="1035051"/>
          </a:xfrm>
          <a:custGeom>
            <a:gdLst>
              <a:gd name="T0" fmla="*/ 60 w 68"/>
              <a:gd name="T1" fmla="*/ 3 h 35"/>
              <a:gd name="T2" fmla="*/ 53 w 68"/>
              <a:gd name="T3" fmla="*/ 0 h 35"/>
              <a:gd name="T4" fmla="*/ 16 w 68"/>
              <a:gd name="T5" fmla="*/ 0 h 35"/>
              <a:gd name="T6" fmla="*/ 9 w 68"/>
              <a:gd name="T7" fmla="*/ 3 h 35"/>
              <a:gd name="T8" fmla="*/ 0 w 68"/>
              <a:gd name="T9" fmla="*/ 11 h 35"/>
              <a:gd name="T10" fmla="*/ 5 w 68"/>
              <a:gd name="T11" fmla="*/ 11 h 35"/>
              <a:gd name="T12" fmla="*/ 9 w 68"/>
              <a:gd name="T13" fmla="*/ 14 h 35"/>
              <a:gd name="T14" fmla="*/ 34 w 68"/>
              <a:gd name="T15" fmla="*/ 35 h 35"/>
              <a:gd name="T16" fmla="*/ 60 w 68"/>
              <a:gd name="T17" fmla="*/ 14 h 35"/>
              <a:gd name="T18" fmla="*/ 64 w 68"/>
              <a:gd name="T19" fmla="*/ 11 h 35"/>
              <a:gd name="T20" fmla="*/ 68 w 68"/>
              <a:gd name="T21" fmla="*/ 11 h 35"/>
              <a:gd name="T22" fmla="*/ 60 w 68"/>
              <a:gd name="T23" fmla="*/ 3 h 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 h="35">
                <a:moveTo>
                  <a:pt x="60" y="3"/>
                </a:moveTo>
                <a:cubicBezTo>
                  <a:pt x="58" y="1"/>
                  <a:pt x="56" y="0"/>
                  <a:pt x="53" y="0"/>
                </a:cubicBezTo>
                <a:cubicBezTo>
                  <a:pt x="16" y="0"/>
                  <a:pt x="16" y="0"/>
                  <a:pt x="16" y="0"/>
                </a:cubicBezTo>
                <a:cubicBezTo>
                  <a:pt x="13" y="0"/>
                  <a:pt x="10" y="1"/>
                  <a:pt x="9" y="3"/>
                </a:cubicBezTo>
                <a:cubicBezTo>
                  <a:pt x="0" y="11"/>
                  <a:pt x="0" y="11"/>
                  <a:pt x="0" y="11"/>
                </a:cubicBezTo>
                <a:cubicBezTo>
                  <a:pt x="5" y="11"/>
                  <a:pt x="5" y="11"/>
                  <a:pt x="5" y="11"/>
                </a:cubicBezTo>
                <a:cubicBezTo>
                  <a:pt x="7" y="11"/>
                  <a:pt x="8" y="12"/>
                  <a:pt x="9" y="14"/>
                </a:cubicBezTo>
                <a:cubicBezTo>
                  <a:pt x="11" y="26"/>
                  <a:pt x="22" y="35"/>
                  <a:pt x="34" y="35"/>
                </a:cubicBezTo>
                <a:cubicBezTo>
                  <a:pt x="47" y="35"/>
                  <a:pt x="57" y="26"/>
                  <a:pt x="60" y="14"/>
                </a:cubicBezTo>
                <a:cubicBezTo>
                  <a:pt x="60" y="12"/>
                  <a:pt x="62" y="11"/>
                  <a:pt x="64" y="11"/>
                </a:cubicBezTo>
                <a:cubicBezTo>
                  <a:pt x="68" y="11"/>
                  <a:pt x="68" y="11"/>
                  <a:pt x="68" y="11"/>
                </a:cubicBezTo>
                <a:lnTo>
                  <a:pt x="60" y="3"/>
                </a:lnTo>
                <a:close/>
              </a:path>
            </a:pathLst>
          </a:custGeom>
          <a:solidFill>
            <a:srgbClr val="1C1F90"/>
          </a:solidFill>
          <a:ln>
            <a:noFill/>
          </a:ln>
        </p:spPr>
        <p:txBody>
          <a:bodyPr vert="horz" wrap="square" lIns="121920" tIns="60960" rIns="121920" bIns="60960" numCol="1" anchor="t" anchorCtr="0" compatLnSpc="1">
            <a:prstTxWarp prst="textNoShape"/>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3" name="Subtitle 2"/>
          <p:cNvSpPr txBox="1"/>
          <p:nvPr/>
        </p:nvSpPr>
        <p:spPr>
          <a:xfrm>
            <a:off x="7979051" y="3145972"/>
            <a:ext cx="2904302" cy="1756421"/>
          </a:xfrm>
          <a:prstGeom prst="rect"/>
        </p:spPr>
        <p:txBody>
          <a:bodyPr vert="horz" wrap="square" lIns="108745" tIns="54373" rIns="108745" bIns="54373" rtlCol="0">
            <a:spAutoFit/>
          </a:bodyPr>
          <a:lstStyle>
            <a:defPPr>
              <a:defRPr lang="zh-CN"/>
            </a:defPPr>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50000"/>
              </a:lnSpc>
            </a:pPr>
            <a:r>
              <a:rPr lang="zh-CN" altLang="zh-CN" sz="1800" dirty="1">
                <a:latin typeface="宋体"/>
                <a:ea typeface="微软雅黑" panose="020b0503020204020204" pitchFamily="34" charset="-122"/>
                <a:cs typeface="Open Sans" panose="020b0606030504020204" pitchFamily="34" charset="0"/>
                <a:sym typeface="宋体"/>
              </a:rPr>
              <a:t>此外，农夫山泉还不断推出新品，如茶饮料、果汁饮料等，以满足不同消费者的需求</a:t>
            </a:r>
          </a:p>
        </p:txBody>
      </p:sp>
      <p:sp>
        <p:nvSpPr>
          <p:cNvPr id="26" name="TextBox 24"/>
          <p:cNvSpPr txBox="1"/>
          <p:nvPr/>
        </p:nvSpPr>
        <p:spPr>
          <a:xfrm>
            <a:off x="5316174" y="1850743"/>
            <a:ext cx="1407251" cy="1098377"/>
          </a:xfrm>
          <a:prstGeom prst="rect"/>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lnSpc>
                <a:spcPct val="150000"/>
              </a:lnSpc>
            </a:pPr>
            <a:r>
              <a:rPr lang="zh-CN" altLang="zh-CN" sz="4400" b="1" dirty="1">
                <a:solidFill>
                  <a:schemeClr val="bg1"/>
                </a:solidFill>
                <a:effectLst>
                  <a:outerShdw blurRad="38100" dir="2700000" dist="38100" algn="tl">
                    <a:srgbClr val="000000">
                      <a:alpha val="43137"/>
                    </a:srgbClr>
                  </a:outerShdw>
                </a:effectLst>
                <a:latin typeface="宋体"/>
                <a:ea typeface="微软雅黑" panose="020b0503020204020204" pitchFamily="34" charset="-122"/>
                <a:sym typeface="宋体"/>
              </a:rPr>
              <a:t>2</a:t>
            </a:r>
          </a:p>
        </p:txBody>
      </p:sp>
      <p:sp>
        <p:nvSpPr>
          <p:cNvPr id="27" name="TextBox 24"/>
          <p:cNvSpPr txBox="1"/>
          <p:nvPr/>
        </p:nvSpPr>
        <p:spPr>
          <a:xfrm>
            <a:off x="8726125" y="1850742"/>
            <a:ext cx="1407251" cy="1098377"/>
          </a:xfrm>
          <a:prstGeom prst="rect"/>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lnSpc>
                <a:spcPct val="150000"/>
              </a:lnSpc>
            </a:pPr>
            <a:r>
              <a:rPr lang="zh-CN" altLang="zh-CN" sz="4400" b="1" dirty="1">
                <a:solidFill>
                  <a:schemeClr val="bg1"/>
                </a:solidFill>
                <a:effectLst>
                  <a:outerShdw blurRad="38100" dir="2700000" dist="38100" algn="tl">
                    <a:srgbClr val="000000">
                      <a:alpha val="43137"/>
                    </a:srgbClr>
                  </a:outerShdw>
                </a:effectLst>
                <a:latin typeface="宋体"/>
                <a:ea typeface="微软雅黑" panose="020b0503020204020204" pitchFamily="34" charset="-122"/>
                <a:sym typeface="宋体"/>
              </a:rPr>
              <a:t>3</a:t>
            </a:r>
          </a:p>
        </p:txBody>
      </p:sp>
    </p:spTree>
    <p:extLst>
      <p:ext uri="{BB962C8B-B14F-4D97-AF65-F5344CB8AC3E}">
        <p14:creationId xmlns:p14="http://schemas.microsoft.com/office/powerpoint/2010/main" val="2403177753"/>
      </p:ext>
    </p:ext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rLst="">
                                      <p:cBhvr>
                                        <p:cTn id="9" dur="500"/>
                                        <p:tgtEl>
                                          <p:spTgt spid="12"/>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rLst="">
                                      <p:cBhvr>
                                        <p:cTn id="14" dur="500"/>
                                        <p:tgtEl>
                                          <p:spTgt spid="13"/>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rLst="">
                                      <p:cBhvr>
                                        <p:cTn id="19" dur="500"/>
                                        <p:tgtEl>
                                          <p:spTgt spid="14"/>
                                        </p:tgtEl>
                                      </p:cBhvr>
                                    </p:animEffect>
                                  </p:childTnLst>
                                </p:cTn>
                              </p:par>
                              <p:par>
                                <p:cTn id="20" presetID="53" presetClass="entr" presetSubtype="0" fill="hold" grpId="3"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rLst="">
                                      <p:cBhvr>
                                        <p:cTn id="24" dur="500"/>
                                        <p:tgtEl>
                                          <p:spTgt spid="15"/>
                                        </p:tgtEl>
                                      </p:cBhvr>
                                    </p:animEffect>
                                  </p:childTnLst>
                                </p:cTn>
                              </p:par>
                            </p:childTnLst>
                          </p:cTn>
                        </p:par>
                        <p:par>
                          <p:cTn id="25" fill="hold">
                            <p:stCondLst>
                              <p:cond delay="500"/>
                            </p:stCondLst>
                            <p:childTnLst>
                              <p:par>
                                <p:cTn id="26" presetID="53" presetClass="entr" presetSubtype="0" fill="hold" grpId="4"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rLst="">
                                      <p:cBhvr>
                                        <p:cTn id="30" dur="500"/>
                                        <p:tgtEl>
                                          <p:spTgt spid="16"/>
                                        </p:tgtEl>
                                      </p:cBhvr>
                                    </p:animEffect>
                                  </p:childTnLst>
                                </p:cTn>
                              </p:par>
                              <p:par>
                                <p:cTn id="31" presetID="53" presetClass="entr" presetSubtype="0" fill="hold" grpId="5"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rLst="">
                                      <p:cBhvr>
                                        <p:cTn id="35" dur="500"/>
                                        <p:tgtEl>
                                          <p:spTgt spid="17"/>
                                        </p:tgtEl>
                                      </p:cBhvr>
                                    </p:animEffect>
                                  </p:childTnLst>
                                </p:cTn>
                              </p:par>
                              <p:par>
                                <p:cTn id="36" presetID="53" presetClass="entr" presetSubtype="0" fill="hold" grpId="6" nodeType="with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animEffect transition="in" filter="fade" prLst="">
                                      <p:cBhvr>
                                        <p:cTn id="40" dur="500"/>
                                        <p:tgtEl>
                                          <p:spTgt spid="19"/>
                                        </p:tgtEl>
                                      </p:cBhvr>
                                    </p:animEffect>
                                  </p:childTnLst>
                                </p:cTn>
                              </p:par>
                            </p:childTnLst>
                          </p:cTn>
                        </p:par>
                        <p:par>
                          <p:cTn id="41" fill="hold">
                            <p:stCondLst>
                              <p:cond delay="1000"/>
                            </p:stCondLst>
                            <p:childTnLst>
                              <p:par>
                                <p:cTn id="42" presetID="53" presetClass="entr" presetSubtype="0" fill="hold" grpId="7" nodeType="after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p:cTn id="44" dur="500" fill="hold"/>
                                        <p:tgtEl>
                                          <p:spTgt spid="20"/>
                                        </p:tgtEl>
                                        <p:attrNameLst>
                                          <p:attrName>ppt_w</p:attrName>
                                        </p:attrNameLst>
                                      </p:cBhvr>
                                      <p:tavLst>
                                        <p:tav tm="0">
                                          <p:val>
                                            <p:fltVal val="0"/>
                                          </p:val>
                                        </p:tav>
                                        <p:tav tm="100000">
                                          <p:val>
                                            <p:strVal val="#ppt_w"/>
                                          </p:val>
                                        </p:tav>
                                      </p:tavLst>
                                    </p:anim>
                                    <p:anim calcmode="lin" valueType="num">
                                      <p:cBhvr>
                                        <p:cTn id="45" dur="500" fill="hold"/>
                                        <p:tgtEl>
                                          <p:spTgt spid="20"/>
                                        </p:tgtEl>
                                        <p:attrNameLst>
                                          <p:attrName>ppt_h</p:attrName>
                                        </p:attrNameLst>
                                      </p:cBhvr>
                                      <p:tavLst>
                                        <p:tav tm="0">
                                          <p:val>
                                            <p:fltVal val="0"/>
                                          </p:val>
                                        </p:tav>
                                        <p:tav tm="100000">
                                          <p:val>
                                            <p:strVal val="#ppt_h"/>
                                          </p:val>
                                        </p:tav>
                                      </p:tavLst>
                                    </p:anim>
                                    <p:animEffect transition="in" filter="fade" prLst="">
                                      <p:cBhvr>
                                        <p:cTn id="46" dur="500"/>
                                        <p:tgtEl>
                                          <p:spTgt spid="20"/>
                                        </p:tgtEl>
                                      </p:cBhvr>
                                    </p:animEffect>
                                  </p:childTnLst>
                                </p:cTn>
                              </p:par>
                              <p:par>
                                <p:cTn id="47" presetID="53" presetClass="entr" presetSubtype="0" fill="hold" grpId="8"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animEffect transition="in" filter="fade" prLst="">
                                      <p:cBhvr>
                                        <p:cTn id="51" dur="500"/>
                                        <p:tgtEl>
                                          <p:spTgt spid="21"/>
                                        </p:tgtEl>
                                      </p:cBhvr>
                                    </p:animEffect>
                                  </p:childTnLst>
                                </p:cTn>
                              </p:par>
                              <p:par>
                                <p:cTn id="52" presetID="53" presetClass="entr" presetSubtype="0" fill="hold" grpId="9" nodeType="withEffect">
                                  <p:stCondLst>
                                    <p:cond delay="0"/>
                                  </p:stCondLst>
                                  <p:childTnLst>
                                    <p:set>
                                      <p:cBhvr>
                                        <p:cTn id="53" dur="1" fill="hold">
                                          <p:stCondLst>
                                            <p:cond delay="0"/>
                                          </p:stCondLst>
                                        </p:cTn>
                                        <p:tgtEl>
                                          <p:spTgt spid="23"/>
                                        </p:tgtEl>
                                        <p:attrNameLst>
                                          <p:attrName>style.visibility</p:attrName>
                                        </p:attrNameLst>
                                      </p:cBhvr>
                                      <p:to>
                                        <p:strVal val="visible"/>
                                      </p:to>
                                    </p:set>
                                    <p:anim calcmode="lin" valueType="num">
                                      <p:cBhvr>
                                        <p:cTn id="54" dur="500" fill="hold"/>
                                        <p:tgtEl>
                                          <p:spTgt spid="23"/>
                                        </p:tgtEl>
                                        <p:attrNameLst>
                                          <p:attrName>ppt_w</p:attrName>
                                        </p:attrNameLst>
                                      </p:cBhvr>
                                      <p:tavLst>
                                        <p:tav tm="0">
                                          <p:val>
                                            <p:fltVal val="0"/>
                                          </p:val>
                                        </p:tav>
                                        <p:tav tm="100000">
                                          <p:val>
                                            <p:strVal val="#ppt_w"/>
                                          </p:val>
                                        </p:tav>
                                      </p:tavLst>
                                    </p:anim>
                                    <p:anim calcmode="lin" valueType="num">
                                      <p:cBhvr>
                                        <p:cTn id="55" dur="500" fill="hold"/>
                                        <p:tgtEl>
                                          <p:spTgt spid="23"/>
                                        </p:tgtEl>
                                        <p:attrNameLst>
                                          <p:attrName>ppt_h</p:attrName>
                                        </p:attrNameLst>
                                      </p:cBhvr>
                                      <p:tavLst>
                                        <p:tav tm="0">
                                          <p:val>
                                            <p:fltVal val="0"/>
                                          </p:val>
                                        </p:tav>
                                        <p:tav tm="100000">
                                          <p:val>
                                            <p:strVal val="#ppt_h"/>
                                          </p:val>
                                        </p:tav>
                                      </p:tavLst>
                                    </p:anim>
                                    <p:animEffect transition="in" filter="fade" prLst="">
                                      <p:cBhvr>
                                        <p:cTn id="56" dur="500"/>
                                        <p:tgtEl>
                                          <p:spTgt spid="23"/>
                                        </p:tgtEl>
                                      </p:cBhvr>
                                    </p:animEffect>
                                  </p:childTnLst>
                                </p:cTn>
                              </p:par>
                              <p:par>
                                <p:cTn id="57" presetID="53" presetClass="entr" presetSubtype="0" fill="hold" grpId="1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p:cTn id="59" dur="500" fill="hold"/>
                                        <p:tgtEl>
                                          <p:spTgt spid="26"/>
                                        </p:tgtEl>
                                        <p:attrNameLst>
                                          <p:attrName>ppt_w</p:attrName>
                                        </p:attrNameLst>
                                      </p:cBhvr>
                                      <p:tavLst>
                                        <p:tav tm="0">
                                          <p:val>
                                            <p:fltVal val="0"/>
                                          </p:val>
                                        </p:tav>
                                        <p:tav tm="100000">
                                          <p:val>
                                            <p:strVal val="#ppt_w"/>
                                          </p:val>
                                        </p:tav>
                                      </p:tavLst>
                                    </p:anim>
                                    <p:anim calcmode="lin" valueType="num">
                                      <p:cBhvr>
                                        <p:cTn id="60" dur="500" fill="hold"/>
                                        <p:tgtEl>
                                          <p:spTgt spid="26"/>
                                        </p:tgtEl>
                                        <p:attrNameLst>
                                          <p:attrName>ppt_h</p:attrName>
                                        </p:attrNameLst>
                                      </p:cBhvr>
                                      <p:tavLst>
                                        <p:tav tm="0">
                                          <p:val>
                                            <p:fltVal val="0"/>
                                          </p:val>
                                        </p:tav>
                                        <p:tav tm="100000">
                                          <p:val>
                                            <p:strVal val="#ppt_h"/>
                                          </p:val>
                                        </p:tav>
                                      </p:tavLst>
                                    </p:anim>
                                    <p:animEffect transition="in" filter="fade" prLst="">
                                      <p:cBhvr>
                                        <p:cTn id="61" dur="500"/>
                                        <p:tgtEl>
                                          <p:spTgt spid="26"/>
                                        </p:tgtEl>
                                      </p:cBhvr>
                                    </p:animEffect>
                                  </p:childTnLst>
                                </p:cTn>
                              </p:par>
                              <p:par>
                                <p:cTn id="62" presetID="53" presetClass="entr" presetSubtype="0" fill="hold" grpId="11" nodeType="with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p:cTn id="64" dur="500" fill="hold"/>
                                        <p:tgtEl>
                                          <p:spTgt spid="27"/>
                                        </p:tgtEl>
                                        <p:attrNameLst>
                                          <p:attrName>ppt_w</p:attrName>
                                        </p:attrNameLst>
                                      </p:cBhvr>
                                      <p:tavLst>
                                        <p:tav tm="0">
                                          <p:val>
                                            <p:fltVal val="0"/>
                                          </p:val>
                                        </p:tav>
                                        <p:tav tm="100000">
                                          <p:val>
                                            <p:strVal val="#ppt_w"/>
                                          </p:val>
                                        </p:tav>
                                      </p:tavLst>
                                    </p:anim>
                                    <p:anim calcmode="lin" valueType="num">
                                      <p:cBhvr>
                                        <p:cTn id="65" dur="500" fill="hold"/>
                                        <p:tgtEl>
                                          <p:spTgt spid="27"/>
                                        </p:tgtEl>
                                        <p:attrNameLst>
                                          <p:attrName>ppt_h</p:attrName>
                                        </p:attrNameLst>
                                      </p:cBhvr>
                                      <p:tavLst>
                                        <p:tav tm="0">
                                          <p:val>
                                            <p:fltVal val="0"/>
                                          </p:val>
                                        </p:tav>
                                        <p:tav tm="100000">
                                          <p:val>
                                            <p:strVal val="#ppt_h"/>
                                          </p:val>
                                        </p:tav>
                                      </p:tavLst>
                                    </p:anim>
                                    <p:animEffect transition="in" filter="fade" prLst="">
                                      <p:cBhvr>
                                        <p:cTn id="6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0" advAuto="indefinite" build="whole"/>
      <p:bldP spid="13" grpId="1" uiExpand="0" advAuto="indefinite" build="whole"/>
      <p:bldP spid="14" grpId="2" uiExpand="0" advAuto="indefinite" build="whole"/>
      <p:bldP spid="15" grpId="3" uiExpand="0" advAuto="indefinite" build="whole"/>
      <p:bldP spid="16" grpId="4" uiExpand="0" advAuto="indefinite" build="whole"/>
      <p:bldP spid="17" grpId="5" uiExpand="0" advAuto="indefinite" build="whole"/>
      <p:bldP spid="19" grpId="6" uiExpand="0" advAuto="indefinite" build="whole"/>
      <p:bldP spid="20" grpId="7" uiExpand="0" advAuto="indefinite" build="whole"/>
      <p:bldP spid="21" grpId="8" uiExpand="0" advAuto="indefinite" build="whole"/>
      <p:bldP spid="23" grpId="9" uiExpand="0" advAuto="indefinite" build="whole"/>
      <p:bldP spid="26" grpId="10" uiExpand="0" advAuto="indefinite" build="whole"/>
      <p:bldP spid="27" grpId="11" uiExpand="0" advAuto="indefinite" build="whole"/>
    </p:bld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pSp>
        <p:nvGrpSpPr>
          <p:cNvPr id="2" name="组合 1"/>
          <p:cNvGrpSpPr/>
          <p:nvPr/>
        </p:nvGrpSpPr>
        <p:grpSpPr>
          <a:xfrm flipH="1">
            <a:off x="-43815" y="0"/>
            <a:ext cx="12236450" cy="6893560"/>
            <a:chOff x="-69" y="0"/>
            <a:chExt cx="19270" cy="10856"/>
          </a:xfrm>
        </p:grpSpPr>
        <p:pic>
          <p:nvPicPr>
            <p:cNvPr id="3" name="图形" descr="E:\007千图网2\素材库\004扁平办公\简约质感孟菲斯创意清新图案形状背景.png简约质感孟菲斯创意清新图案形状背景"/>
            <p:cNvPicPr>
              <a:picLocks noChangeAspect="1"/>
            </p:cNvPicPr>
            <p:nvPr/>
          </p:nvPicPr>
          <p:blipFill>
            <a:blip r:embed="R7f57b27596c94326"/>
            <a:srcRect/>
            <a:stretch>
              <a:fillRect/>
            </a:stretch>
          </p:blipFill>
          <p:spPr>
            <a:xfrm rot="16200000" flipH="1" flipV="1">
              <a:off x="4138" y="-4207"/>
              <a:ext cx="10856" cy="19270"/>
            </a:xfrm>
            <a:prstGeom prst="rect"/>
          </p:spPr>
        </p:pic>
        <p:sp>
          <p:nvSpPr>
            <p:cNvPr id="6" name="图形"/>
            <p:cNvSpPr/>
            <p:nvPr/>
          </p:nvSpPr>
          <p:spPr>
            <a:xfrm>
              <a:off x="566" y="633"/>
              <a:ext cx="18000" cy="95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pic>
        <p:nvPicPr>
          <p:cNvPr id="4" name="图形" descr="C:/Users/Administrator/AppData/Local/Temp/picturecompress_20220322203158/output_1.pngoutput_1"/>
          <p:cNvPicPr>
            <a:picLocks noChangeAspect="1"/>
          </p:cNvPicPr>
          <p:nvPr/>
        </p:nvPicPr>
        <p:blipFill>
          <a:blip r:embed="R93db23ec355b4e49"/>
          <a:srcRect/>
          <a:stretch>
            <a:fillRect/>
          </a:stretch>
        </p:blipFill>
        <p:spPr>
          <a:xfrm>
            <a:off x="746760" y="965200"/>
            <a:ext cx="6137910" cy="5116830"/>
          </a:xfrm>
          <a:prstGeom prst="rect"/>
        </p:spPr>
      </p:pic>
      <p:grpSp>
        <p:nvGrpSpPr>
          <p:cNvPr id="5" name="组合 4"/>
          <p:cNvGrpSpPr/>
          <p:nvPr/>
        </p:nvGrpSpPr>
        <p:grpSpPr>
          <a:xfrm>
            <a:off x="6762115" y="1932305"/>
            <a:ext cx="2634615" cy="577850"/>
            <a:chOff x="3269" y="3914"/>
            <a:chExt cx="2913" cy="639"/>
          </a:xfrm>
        </p:grpSpPr>
        <p:sp>
          <p:nvSpPr>
            <p:cNvPr id="38" name="图形"/>
            <p:cNvSpPr/>
            <p:nvPr/>
          </p:nvSpPr>
          <p:spPr>
            <a:xfrm flipH="1">
              <a:off x="3817" y="3914"/>
              <a:ext cx="2365" cy="639"/>
            </a:xfrm>
            <a:prstGeom prst="roundRect">
              <a:avLst>
                <a:gd name="adj" fmla="val 50000"/>
              </a:avLst>
            </a:prstGeom>
            <a:noFill/>
            <a:ln>
              <a:solidFill>
                <a:schemeClr val="bg1"/>
              </a:solidFill>
            </a:ln>
            <a:effectLst>
              <a:outerShdw blurRad="88900" dir="2700000" dist="38100" algn="tl" rotWithShape="0">
                <a:schemeClr val="accent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9" name="图形"/>
            <p:cNvSpPr/>
            <p:nvPr/>
          </p:nvSpPr>
          <p:spPr>
            <a:xfrm flipH="1">
              <a:off x="3269" y="3914"/>
              <a:ext cx="1683" cy="639"/>
            </a:xfrm>
            <a:prstGeom prst="roundRect">
              <a:avLst>
                <a:gd name="adj" fmla="val 50000"/>
              </a:avLst>
            </a:prstGeom>
            <a:solidFill>
              <a:srgbClr val="FF3C6C"/>
            </a:solidFill>
            <a:ln>
              <a:solidFill>
                <a:schemeClr val="bg1"/>
              </a:solidFill>
            </a:ln>
            <a:effectLst>
              <a:outerShdw blurRad="38100" dir="2700000" dist="38100" algn="tl" rotWithShape="0">
                <a:srgbClr val="D1E4FA">
                  <a:alpha val="9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图形"/>
            <p:cNvSpPr txBox="1"/>
            <p:nvPr/>
          </p:nvSpPr>
          <p:spPr>
            <a:xfrm>
              <a:off x="3565" y="3994"/>
              <a:ext cx="1178"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bg1"/>
                  </a:solidFill>
                  <a:latin typeface="宋体"/>
                  <a:ea typeface="思源黑体 CN Bold" panose="020b0800000000000000" charset="-122"/>
                  <a:cs typeface="思源黑体 CN Normal" panose="020b0400000000000000" charset="-122"/>
                  <a:sym typeface="宋体"/>
                </a:rPr>
                <a:t>PART</a:t>
              </a:r>
              <a:endParaRPr lang="zh-CN" altLang="zh-CN" sz="2400">
                <a:solidFill>
                  <a:schemeClr val="bg1"/>
                </a:solidFill>
                <a:latin typeface="宋体"/>
                <a:ea typeface="思源黑体 CN Bold" panose="020b0800000000000000" charset="-122"/>
                <a:cs typeface="思源黑体 CN Normal" panose="020b0400000000000000" charset="-122"/>
                <a:sym typeface="宋体"/>
              </a:endParaRPr>
            </a:p>
          </p:txBody>
        </p:sp>
        <p:sp>
          <p:nvSpPr>
            <p:cNvPr id="8" name="图形"/>
            <p:cNvSpPr txBox="1"/>
            <p:nvPr/>
          </p:nvSpPr>
          <p:spPr>
            <a:xfrm>
              <a:off x="5040" y="3994"/>
              <a:ext cx="1013" cy="509"/>
            </a:xfrm>
            <a:prstGeom prst="rect"/>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zh-CN" sz="2400" dirty="1">
                  <a:solidFill>
                    <a:schemeClr val="tx1">
                      <a:lumMod val="85000"/>
                      <a:lumOff val="15000"/>
                    </a:schemeClr>
                  </a:solidFill>
                  <a:latin typeface="宋体"/>
                  <a:ea typeface="思源黑体 CN Bold" panose="020b0800000000000000" charset="-122"/>
                  <a:cs typeface="思源黑体 CN Normal" panose="020b0400000000000000" charset="-122"/>
                  <a:sym typeface="宋体"/>
                </a:rPr>
                <a:t>3</a:t>
              </a:r>
            </a:p>
          </p:txBody>
        </p:sp>
      </p:grpSp>
      <p:sp>
        <p:nvSpPr>
          <p:cNvPr id="18448" name="图形"/>
          <p:cNvSpPr txBox="1"/>
          <p:nvPr/>
        </p:nvSpPr>
        <p:spPr>
          <a:xfrm>
            <a:off x="6647180" y="2684780"/>
            <a:ext cx="4584700" cy="2202815"/>
          </a:xfrm>
          <a:prstGeom prst="rect"/>
          <a:noFill/>
          <a:ln w="9525">
            <a:noFill/>
          </a:ln>
        </p:spPr>
        <p:txBody>
          <a:bodyPr wrap="square"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a:r>
              <a:rPr lang="zh-CN" altLang="en-US" sz="54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品牌理念</a:t>
            </a:r>
          </a:p>
        </p:txBody>
      </p:sp>
      <p:grpSp>
        <p:nvGrpSpPr>
          <p:cNvPr id="188" name="Group 187"/>
          <p:cNvGrpSpPr/>
          <p:nvPr/>
        </p:nvGrpSpPr>
        <p:grpSpPr>
          <a:xfrm rot="20340000" flipH="1">
            <a:off x="10708640" y="975360"/>
            <a:ext cx="532765" cy="583565"/>
            <a:chOff x="6010509" y="4578218"/>
            <a:chExt cx="880050" cy="901870"/>
          </a:xfrm>
          <a:solidFill>
            <a:schemeClr val="accent2"/>
          </a:solidFill>
        </p:grpSpPr>
        <p:sp>
          <p:nvSpPr>
            <p:cNvPr id="189" name="图形"/>
            <p:cNvSpPr>
              <a:spLocks noChangeArrowheads="1"/>
            </p:cNvSpPr>
            <p:nvPr/>
          </p:nvSpPr>
          <p:spPr>
            <a:xfrm>
              <a:off x="6480598" y="5195862"/>
              <a:ext cx="295172" cy="284226"/>
            </a:xfrm>
            <a:custGeom>
              <a:gdLst>
                <a:gd name="G0" fmla="+- 118 0 0"/>
                <a:gd name="G1" fmla="+- 118 0 0"/>
                <a:gd name="G2" fmla="+- 54 0 0"/>
                <a:gd name="G3" fmla="+- 1 0 0"/>
                <a:gd name="G4" fmla="+- 1 0 0"/>
                <a:gd name="G5" fmla="+- 1 0 0"/>
                <a:gd name="G6" fmla="+- 1 0 0"/>
                <a:gd name="G7" fmla="+- 1 0 0"/>
                <a:gd name="G8" fmla="+- 1 0 0"/>
                <a:gd name="G9" fmla="+- 1 0 0"/>
                <a:gd name="G10" fmla="+- 1 0 0"/>
                <a:gd name="G11" fmla="+- 1 0 0"/>
                <a:gd name="G12" fmla="+- 184 0 0"/>
                <a:gd name="G13" fmla="+- 118 0 0"/>
                <a:gd name="T0" fmla="*/ 0 w 247"/>
                <a:gd name="T1" fmla="*/ 26 h 237"/>
                <a:gd name="T2" fmla="*/ 0 w 247"/>
                <a:gd name="T3" fmla="*/ 26 h 237"/>
                <a:gd name="T4" fmla="*/ 27 w 247"/>
                <a:gd name="T5" fmla="*/ 0 h 237"/>
                <a:gd name="T6" fmla="*/ 55 w 247"/>
                <a:gd name="T7" fmla="*/ 26 h 237"/>
                <a:gd name="T8" fmla="*/ 27 w 247"/>
                <a:gd name="T9" fmla="*/ 53 h 237"/>
                <a:gd name="T10" fmla="*/ 0 w 247"/>
                <a:gd name="T11" fmla="*/ 26 h 237"/>
              </a:gdLst>
              <a:cxnLst>
                <a:cxn ang="0">
                  <a:pos x="T0" y="T1"/>
                </a:cxn>
                <a:cxn ang="0">
                  <a:pos x="T2" y="T3"/>
                </a:cxn>
                <a:cxn ang="0">
                  <a:pos x="T4" y="T5"/>
                </a:cxn>
                <a:cxn ang="0">
                  <a:pos x="T6" y="T7"/>
                </a:cxn>
                <a:cxn ang="0">
                  <a:pos x="T8" y="T9"/>
                </a:cxn>
                <a:cxn ang="0">
                  <a:pos x="T10" y="T11"/>
                </a:cxn>
              </a:cxnLst>
              <a:rect l="0" t="0" r="r" b="b"/>
              <a:pathLst>
                <a:path w="247" h="237">
                  <a:moveTo>
                    <a:pt x="0" y="118"/>
                  </a:moveTo>
                  <a:lnTo>
                    <a:pt x="0" y="118"/>
                  </a:lnTo>
                  <a:cubicBezTo>
                    <a:pt x="0" y="54"/>
                    <a:pt x="56" y="0"/>
                    <a:pt x="123" y="0"/>
                  </a:cubicBezTo>
                  <a:cubicBezTo>
                    <a:pt x="191" y="0"/>
                    <a:pt x="246" y="54"/>
                    <a:pt x="246" y="118"/>
                  </a:cubicBezTo>
                  <a:cubicBezTo>
                    <a:pt x="246" y="184"/>
                    <a:pt x="191" y="236"/>
                    <a:pt x="123" y="236"/>
                  </a:cubicBezTo>
                  <a:cubicBezTo>
                    <a:pt x="56" y="236"/>
                    <a:pt x="0" y="184"/>
                    <a:pt x="0" y="118"/>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0" name="图形"/>
            <p:cNvSpPr>
              <a:spLocks noChangeArrowheads="1"/>
            </p:cNvSpPr>
            <p:nvPr/>
          </p:nvSpPr>
          <p:spPr>
            <a:xfrm>
              <a:off x="6010509" y="4687536"/>
              <a:ext cx="393563" cy="377146"/>
            </a:xfrm>
            <a:custGeom>
              <a:gdLst>
                <a:gd name="G0" fmla="+- 155 0 0"/>
                <a:gd name="G1" fmla="+- 155 0 0"/>
                <a:gd name="G2" fmla="+- 69 0 0"/>
                <a:gd name="G3" fmla="+- 1 0 0"/>
                <a:gd name="G4" fmla="+- 1 0 0"/>
                <a:gd name="G5" fmla="+- 1 0 0"/>
                <a:gd name="G6" fmla="+- 1 0 0"/>
                <a:gd name="G7" fmla="+- 1 0 0"/>
                <a:gd name="G8" fmla="+- 1 0 0"/>
                <a:gd name="G9" fmla="+- 1 0 0"/>
                <a:gd name="G10" fmla="+- 1 0 0"/>
                <a:gd name="G11" fmla="+- 1 0 0"/>
                <a:gd name="G12" fmla="+- 242 0 0"/>
                <a:gd name="G13" fmla="+- 155 0 0"/>
                <a:gd name="T0" fmla="*/ 0 w 325"/>
                <a:gd name="T1" fmla="*/ 35 h 312"/>
                <a:gd name="T2" fmla="*/ 0 w 325"/>
                <a:gd name="T3" fmla="*/ 35 h 312"/>
                <a:gd name="T4" fmla="*/ 36 w 325"/>
                <a:gd name="T5" fmla="*/ 0 h 312"/>
                <a:gd name="T6" fmla="*/ 73 w 325"/>
                <a:gd name="T7" fmla="*/ 35 h 312"/>
                <a:gd name="T8" fmla="*/ 36 w 325"/>
                <a:gd name="T9" fmla="*/ 70 h 312"/>
                <a:gd name="T10" fmla="*/ 0 w 325"/>
                <a:gd name="T11" fmla="*/ 35 h 312"/>
              </a:gdLst>
              <a:cxnLst>
                <a:cxn ang="0">
                  <a:pos x="T0" y="T1"/>
                </a:cxn>
                <a:cxn ang="0">
                  <a:pos x="T2" y="T3"/>
                </a:cxn>
                <a:cxn ang="0">
                  <a:pos x="T4" y="T5"/>
                </a:cxn>
                <a:cxn ang="0">
                  <a:pos x="T6" y="T7"/>
                </a:cxn>
                <a:cxn ang="0">
                  <a:pos x="T8" y="T9"/>
                </a:cxn>
                <a:cxn ang="0">
                  <a:pos x="T10" y="T11"/>
                </a:cxn>
              </a:cxnLst>
              <a:rect l="0" t="0" r="r" b="b"/>
              <a:pathLst>
                <a:path w="325" h="312">
                  <a:moveTo>
                    <a:pt x="0" y="155"/>
                  </a:moveTo>
                  <a:lnTo>
                    <a:pt x="0" y="155"/>
                  </a:lnTo>
                  <a:cubicBezTo>
                    <a:pt x="0" y="69"/>
                    <a:pt x="72" y="0"/>
                    <a:pt x="162" y="0"/>
                  </a:cubicBezTo>
                  <a:cubicBezTo>
                    <a:pt x="251" y="0"/>
                    <a:pt x="324" y="69"/>
                    <a:pt x="324" y="155"/>
                  </a:cubicBezTo>
                  <a:cubicBezTo>
                    <a:pt x="324" y="242"/>
                    <a:pt x="251" y="311"/>
                    <a:pt x="162" y="311"/>
                  </a:cubicBezTo>
                  <a:cubicBezTo>
                    <a:pt x="72" y="311"/>
                    <a:pt x="0" y="242"/>
                    <a:pt x="0" y="155"/>
                  </a:cubicBezTo>
                </a:path>
              </a:pathLst>
            </a:custGeom>
            <a:solidFill>
              <a:srgbClr val="FF3C6C"/>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1" name="图形"/>
            <p:cNvSpPr>
              <a:spLocks noChangeArrowheads="1"/>
            </p:cNvSpPr>
            <p:nvPr/>
          </p:nvSpPr>
          <p:spPr>
            <a:xfrm>
              <a:off x="6666447" y="4578218"/>
              <a:ext cx="224112" cy="213169"/>
            </a:xfrm>
            <a:custGeom>
              <a:gdLst>
                <a:gd name="G0" fmla="+- 91 0 0"/>
                <a:gd name="G1" fmla="+- 91 0 0"/>
                <a:gd name="G2" fmla="+- 41 0 0"/>
                <a:gd name="G3" fmla="+- 1 0 0"/>
                <a:gd name="G4" fmla="+- 1 0 0"/>
                <a:gd name="G5" fmla="+- 1 0 0"/>
                <a:gd name="G6" fmla="+- 1 0 0"/>
                <a:gd name="G7" fmla="+- 1 0 0"/>
                <a:gd name="G8" fmla="+- 1 0 0"/>
                <a:gd name="G9" fmla="+- 1 0 0"/>
                <a:gd name="G10" fmla="+- 1 0 0"/>
                <a:gd name="G11" fmla="+- 1 0 0"/>
                <a:gd name="G12" fmla="+- 142 0 0"/>
                <a:gd name="G13" fmla="+- 91 0 0"/>
                <a:gd name="T0" fmla="*/ 0 w 190"/>
                <a:gd name="T1" fmla="*/ 20 h 183"/>
                <a:gd name="T2" fmla="*/ 0 w 190"/>
                <a:gd name="T3" fmla="*/ 20 h 183"/>
                <a:gd name="T4" fmla="*/ 21 w 190"/>
                <a:gd name="T5" fmla="*/ 0 h 183"/>
                <a:gd name="T6" fmla="*/ 42 w 190"/>
                <a:gd name="T7" fmla="*/ 20 h 183"/>
                <a:gd name="T8" fmla="*/ 21 w 190"/>
                <a:gd name="T9" fmla="*/ 40 h 183"/>
                <a:gd name="T10" fmla="*/ 0 w 190"/>
                <a:gd name="T11" fmla="*/ 20 h 183"/>
              </a:gdLst>
              <a:cxnLst>
                <a:cxn ang="0">
                  <a:pos x="T0" y="T1"/>
                </a:cxn>
                <a:cxn ang="0">
                  <a:pos x="T2" y="T3"/>
                </a:cxn>
                <a:cxn ang="0">
                  <a:pos x="T4" y="T5"/>
                </a:cxn>
                <a:cxn ang="0">
                  <a:pos x="T6" y="T7"/>
                </a:cxn>
                <a:cxn ang="0">
                  <a:pos x="T8" y="T9"/>
                </a:cxn>
                <a:cxn ang="0">
                  <a:pos x="T10" y="T11"/>
                </a:cxn>
              </a:cxnLst>
              <a:rect l="0" t="0" r="r" b="b"/>
              <a:pathLst>
                <a:path w="190" h="183">
                  <a:moveTo>
                    <a:pt x="0" y="91"/>
                  </a:moveTo>
                  <a:lnTo>
                    <a:pt x="0" y="91"/>
                  </a:lnTo>
                  <a:cubicBezTo>
                    <a:pt x="0" y="41"/>
                    <a:pt x="42" y="0"/>
                    <a:pt x="94" y="0"/>
                  </a:cubicBezTo>
                  <a:cubicBezTo>
                    <a:pt x="147" y="0"/>
                    <a:pt x="189" y="41"/>
                    <a:pt x="189" y="91"/>
                  </a:cubicBezTo>
                  <a:cubicBezTo>
                    <a:pt x="189" y="142"/>
                    <a:pt x="147" y="182"/>
                    <a:pt x="94" y="182"/>
                  </a:cubicBezTo>
                  <a:cubicBezTo>
                    <a:pt x="42" y="182"/>
                    <a:pt x="0" y="142"/>
                    <a:pt x="0" y="91"/>
                  </a:cubicBezTo>
                </a:path>
              </a:pathLst>
            </a:custGeom>
            <a:solidFill>
              <a:srgbClr val="1E52E3"/>
            </a:solidFill>
            <a:ln>
              <a:noFill/>
            </a:ln>
            <a:effectLst/>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9" name="图形"/>
          <p:cNvSpPr/>
          <p:nvPr/>
        </p:nvSpPr>
        <p:spPr>
          <a:xfrm>
            <a:off x="8564880" y="5072380"/>
            <a:ext cx="2667000" cy="101600"/>
          </a:xfrm>
          <a:prstGeom prst="roundRect">
            <a:avLst/>
          </a:prstGeom>
          <a:solidFill>
            <a:srgbClr val="FF3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spTree>
    <p:custDataLst>
      <p:tags r:id="Rf7dc29b79102410e"/>
    </p:custDataLst>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bg>
      <p:bgPr>
        <a:solidFill>
          <a:schemeClr val="bg1"/>
        </a:solidFill>
        <a:effectLst/>
      </p:bgPr>
    </p:bg>
    <p:spTree>
      <p:nvGrpSpPr>
        <p:cNvPr id="1" name=""/>
        <p:cNvGrpSpPr/>
        <p:nvPr/>
      </p:nvGrpSpPr>
      <p:grpSpPr>
        <a:xfrm>
          <a:off x="0" y="0"/>
          <a:ext cx="0" cy="0"/>
          <a:chOff x="0" y="0"/>
          <a:chExt cx="0" cy="0"/>
        </a:xfrm>
      </p:grpSpPr>
      <p:pic>
        <p:nvPicPr>
          <p:cNvPr id="11269" name="New picture"/>
          <p:cNvPicPr/>
          <p:nvPr/>
        </p:nvPicPr>
        <p:blipFill>
          <a:blip r:embed="R14df5a9b12774ee2"/>
          <a:srcRect/>
          <a:stretch>
            <a:fillRect/>
          </a:stretch>
        </p:blipFill>
        <p:spPr>
          <a:xfrm rot="16200000" flipH="1" flipV="1">
            <a:off x="2627630" y="-2671445"/>
            <a:ext cx="6893560" cy="12236450"/>
          </a:xfrm>
          <a:prstGeom prst="rect"/>
          <a:ln>
            <a:noFill/>
          </a:ln>
        </p:spPr>
      </p:pic>
      <p:sp>
        <p:nvSpPr>
          <p:cNvPr id="11270" name="圆角矩形 5"/>
          <p:cNvSpPr/>
          <p:nvPr userDrawn="1"/>
        </p:nvSpPr>
        <p:spPr>
          <a:xfrm>
            <a:off x="245428" y="249555"/>
            <a:ext cx="11657965" cy="6395085"/>
          </a:xfrm>
          <a:prstGeom prst="round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思源黑体 CN Normal"/>
                <a:ea typeface="思源黑体 CN Normal"/>
                <a:cs typeface="+mn-cs"/>
              </a:defRPr>
            </a:lvl9pPr>
          </a:lstStyle>
          <a:p/>
        </p:txBody>
      </p:sp>
      <p:grpSp>
        <p:nvGrpSpPr>
          <p:cNvPr id="25" name="组合 24"/>
          <p:cNvGrpSpPr/>
          <p:nvPr/>
        </p:nvGrpSpPr>
        <p:grpSpPr>
          <a:xfrm>
            <a:off x="407353" y="476885"/>
            <a:ext cx="11501755" cy="645160"/>
            <a:chOff x="264" y="771"/>
            <a:chExt cx="18113" cy="1016"/>
          </a:xfrm>
        </p:grpSpPr>
        <p:sp>
          <p:nvSpPr>
            <p:cNvPr id="11271" name="图形"/>
            <p:cNvSpPr/>
            <p:nvPr userDrawn="1"/>
          </p:nvSpPr>
          <p:spPr>
            <a:xfrm rot="16200000">
              <a:off x="17727" y="1111"/>
              <a:ext cx="375" cy="375"/>
            </a:xfrm>
            <a:prstGeom prst="ellipse"/>
            <a:gradFill>
              <a:gsLst>
                <a:gs pos="0">
                  <a:schemeClr val="bg1">
                    <a:alpha val="0"/>
                  </a:schemeClr>
                </a:gs>
                <a:gs pos="100000">
                  <a:srgbClr val="1E52E3"/>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1272" name="图形"/>
            <p:cNvSpPr/>
            <p:nvPr userDrawn="1"/>
          </p:nvSpPr>
          <p:spPr>
            <a:xfrm rot="5400000" flipH="1">
              <a:off x="264" y="858"/>
              <a:ext cx="920" cy="920"/>
            </a:xfrm>
            <a:prstGeom prst="ellipse"/>
            <a:gradFill>
              <a:gsLst>
                <a:gs pos="8000">
                  <a:schemeClr val="bg1">
                    <a:alpha val="0"/>
                  </a:schemeClr>
                </a:gs>
                <a:gs pos="100000">
                  <a:srgbClr val="FF3C6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1273" name="图形"/>
            <p:cNvSpPr txBox="1"/>
            <p:nvPr userDrawn="1"/>
          </p:nvSpPr>
          <p:spPr>
            <a:xfrm>
              <a:off x="1058" y="771"/>
              <a:ext cx="17319" cy="1016"/>
            </a:xfrm>
            <a:prstGeom prst="rect"/>
            <a:noFill/>
          </p:spPr>
          <p:txBody>
            <a:bodyPr wrap="square" rtlCol="0"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3600" dirty="1">
                  <a:solidFill>
                    <a:schemeClr val="tx1">
                      <a:lumMod val="85000"/>
                      <a:lumOff val="15000"/>
                    </a:schemeClr>
                  </a:solidFill>
                  <a:latin typeface="宋体"/>
                  <a:ea typeface="思源黑体 CN Medium" panose="020b0600000000000000" charset="-122"/>
                  <a:cs typeface="思源黑体 CN Normal" panose="020b0400000000000000" charset="-122"/>
                  <a:sym typeface="宋体"/>
                </a:rPr>
                <a:t>品牌理念</a:t>
              </a:r>
            </a:p>
          </p:txBody>
        </p:sp>
      </p:grpSp>
      <p:sp>
        <p:nvSpPr>
          <p:cNvPr id="11267" name="Date Placeholder 3"/>
          <p:cNvSpPr>
            <a:spLocks noGrp="1"/>
          </p:cNvSpPr>
          <p:nvPr>
            <p:ph type="dt" sz="half" idx="10"/>
          </p:nvPr>
        </p:nvSpPr>
        <p:spPr>
          <a:xfrm>
            <a:off x="838200" y="13468350"/>
            <a:ext cx="2743200" cy="365125"/>
          </a:xfrm>
        </p:spPr>
        <p:txBody>
          <a:bodyPr/>
          <a:lstStyle>
            <a:defPPr>
              <a:defRPr lang="zh-CN"/>
            </a:defPPr>
            <a:lvl1pPr marL="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stStyle>
          <a:p>
            <a:pPr>
              <a:defRPr/>
            </a:pPr>
            <a:fld id="{1A7857CE-0B02-4E23-8C71-0AC50F027A2D}" type="datetimeFigureOut">
              <a:rPr lang="zh-CN" altLang="en-US">
                <a:latin typeface="宋体"/>
                <a:sym typeface="宋体"/>
              </a:rPr>
              <a:t>09/24/2023</a:t>
            </a:fld>
          </a:p>
        </p:txBody>
      </p:sp>
      <p:sp>
        <p:nvSpPr>
          <p:cNvPr id="11268" name="Slide Number Placeholder 5"/>
          <p:cNvSpPr>
            <a:spLocks noGrp="1"/>
          </p:cNvSpPr>
          <p:nvPr>
            <p:ph type="sldNum" sz="quarter" idx="12"/>
          </p:nvPr>
        </p:nvSpPr>
        <p:spPr>
          <a:xfrm>
            <a:off x="8610600" y="13468350"/>
            <a:ext cx="2743200" cy="365125"/>
          </a:xfrm>
        </p:spPr>
        <p:txBody>
          <a:bodyPr/>
          <a:lstStyle>
            <a:defPPr>
              <a:defRPr lang="zh-CN"/>
            </a:defPPr>
            <a:lvl1pPr marL="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stStyle>
          <a:p>
            <a:pPr>
              <a:defRPr/>
            </a:pPr>
            <a:fld id="{61637C59-ACF1-46EC-AA2B-C1494FFFC09F}" type="slidenum">
              <a:rPr lang="zh-CN" altLang="en-US">
                <a:latin typeface="宋体"/>
                <a:sym typeface="宋体"/>
              </a:rPr>
              <a:t>1</a:t>
            </a:fld>
          </a:p>
        </p:txBody>
      </p:sp>
      <p:sp>
        <p:nvSpPr>
          <p:cNvPr id="19" name="任意多边形 10"/>
          <p:cNvSpPr/>
          <p:nvPr/>
        </p:nvSpPr>
        <p:spPr>
          <a:xfrm>
            <a:off x="1124807" y="2360579"/>
            <a:ext cx="1161474" cy="3901535"/>
          </a:xfrm>
          <a:custGeom>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rgbClr val="0B0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20" name="椭圆 19"/>
          <p:cNvSpPr/>
          <p:nvPr/>
        </p:nvSpPr>
        <p:spPr>
          <a:xfrm>
            <a:off x="880346" y="1945726"/>
            <a:ext cx="541375" cy="541375"/>
          </a:xfrm>
          <a:prstGeom prst="ellipse"/>
          <a:solidFill>
            <a:srgbClr val="0B0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24" name="椭圆 23"/>
          <p:cNvSpPr/>
          <p:nvPr/>
        </p:nvSpPr>
        <p:spPr>
          <a:xfrm>
            <a:off x="1446644" y="4069628"/>
            <a:ext cx="1979736" cy="1979736"/>
          </a:xfrm>
          <a:prstGeom prst="ellipse"/>
          <a:solidFill>
            <a:srgbClr val="0B0146"/>
          </a:solidFill>
          <a:ln w="57150">
            <a:solidFill>
              <a:srgbClr val="FFFFFF"/>
            </a:solidFill>
          </a:ln>
          <a:effectLst>
            <a:outerShdw blurRad="50800" dir="5400000" dist="381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28" name="矩形 27"/>
          <p:cNvSpPr/>
          <p:nvPr/>
        </p:nvSpPr>
        <p:spPr>
          <a:xfrm>
            <a:off x="1672891" y="1894127"/>
            <a:ext cx="2517111" cy="2175501"/>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a:pPr>
              <a:lnSpc>
                <a:spcPct val="150000"/>
              </a:lnSpc>
            </a:pPr>
            <a:r>
              <a:rPr lang="zh-CN" altLang="en-US" sz="1800" b="0" i="0" dirty="1">
                <a:solidFill>
                  <a:schemeClr val="tx1"/>
                </a:solidFill>
                <a:latin typeface="宋体"/>
                <a:ea typeface="幼圆" panose="02010509060101010101" pitchFamily="49" charset="-122"/>
                <a:sym typeface="宋体"/>
              </a:rPr>
              <a:t>农夫山泉一直坚持"天然、健康"的品牌理念</a:t>
            </a:r>
          </a:p>
        </p:txBody>
      </p:sp>
      <p:sp>
        <p:nvSpPr>
          <p:cNvPr id="30" name="任意多边形 10"/>
          <p:cNvSpPr/>
          <p:nvPr/>
        </p:nvSpPr>
        <p:spPr>
          <a:xfrm>
            <a:off x="4685632" y="2360579"/>
            <a:ext cx="1114383" cy="3901535"/>
          </a:xfrm>
          <a:custGeom>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1" name="椭圆 30"/>
          <p:cNvSpPr/>
          <p:nvPr/>
        </p:nvSpPr>
        <p:spPr>
          <a:xfrm>
            <a:off x="4441172" y="1945726"/>
            <a:ext cx="541375" cy="541375"/>
          </a:xfrm>
          <a:prstGeom prst="ellipse"/>
          <a:solidFill>
            <a:srgbClr val="1C1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2" name="椭圆 31"/>
          <p:cNvSpPr/>
          <p:nvPr/>
        </p:nvSpPr>
        <p:spPr>
          <a:xfrm>
            <a:off x="5007470" y="4069628"/>
            <a:ext cx="1979736" cy="1979736"/>
          </a:xfrm>
          <a:prstGeom prst="ellipse"/>
          <a:solidFill>
            <a:srgbClr val="1C1F90"/>
          </a:solidFill>
          <a:ln w="57150">
            <a:solidFill>
              <a:srgbClr val="FFFFFF"/>
            </a:solidFill>
          </a:ln>
          <a:effectLst>
            <a:outerShdw blurRad="50800" dir="5400000" dist="381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3" name="矩形 32"/>
          <p:cNvSpPr/>
          <p:nvPr/>
        </p:nvSpPr>
        <p:spPr>
          <a:xfrm>
            <a:off x="5233717" y="1894127"/>
            <a:ext cx="2517111" cy="2175501"/>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a:pPr>
              <a:lnSpc>
                <a:spcPct val="150000"/>
              </a:lnSpc>
            </a:pPr>
            <a:r>
              <a:rPr lang="zh-CN" altLang="en-US" sz="1800" b="0" i="0" dirty="1">
                <a:solidFill>
                  <a:schemeClr val="tx1"/>
                </a:solidFill>
                <a:latin typeface="宋体"/>
                <a:ea typeface="幼圆" panose="02010509060101010101" pitchFamily="49" charset="-122"/>
                <a:sym typeface="宋体"/>
              </a:rPr>
              <a:t>在生产过程中，公司严格遵循国家相关标准和规范，采用先进的生产工艺和设备，确保每一滴水都达到高品质标准</a:t>
            </a:r>
          </a:p>
        </p:txBody>
      </p:sp>
      <p:sp>
        <p:nvSpPr>
          <p:cNvPr id="34" name="任意多边形 10"/>
          <p:cNvSpPr/>
          <p:nvPr/>
        </p:nvSpPr>
        <p:spPr>
          <a:xfrm>
            <a:off x="8246458" y="2360579"/>
            <a:ext cx="1256885" cy="3901535"/>
          </a:xfrm>
          <a:custGeom>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rgbClr val="0B0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5" name="椭圆 34"/>
          <p:cNvSpPr/>
          <p:nvPr/>
        </p:nvSpPr>
        <p:spPr>
          <a:xfrm>
            <a:off x="8001998" y="1945726"/>
            <a:ext cx="541375" cy="541375"/>
          </a:xfrm>
          <a:prstGeom prst="ellipse"/>
          <a:solidFill>
            <a:srgbClr val="0B0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6" name="椭圆 35"/>
          <p:cNvSpPr/>
          <p:nvPr/>
        </p:nvSpPr>
        <p:spPr>
          <a:xfrm>
            <a:off x="8568296" y="4069628"/>
            <a:ext cx="1979736" cy="1979736"/>
          </a:xfrm>
          <a:prstGeom prst="ellipse"/>
          <a:solidFill>
            <a:srgbClr val="0B0146"/>
          </a:solidFill>
          <a:ln w="57150">
            <a:solidFill>
              <a:srgbClr val="FFFFFF"/>
            </a:solidFill>
          </a:ln>
          <a:effectLst>
            <a:outerShdw blurRad="50800" dir="5400000" dist="381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p:txBody>
      </p:sp>
      <p:sp>
        <p:nvSpPr>
          <p:cNvPr id="37" name="矩形 36"/>
          <p:cNvSpPr/>
          <p:nvPr/>
        </p:nvSpPr>
        <p:spPr>
          <a:xfrm>
            <a:off x="8794543" y="1894127"/>
            <a:ext cx="2517111" cy="2175501"/>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ormAutofit/>
          </a:bodyPr>
          <a:lstStyle>
            <a:defPPr>
              <a:defRPr lang="zh-CN"/>
            </a:defPPr>
            <a:lvl1pPr marL="0" marR="0" indent="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1pPr>
            <a:lvl2pPr marL="608330" marR="0" indent="-1511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2pPr>
            <a:lvl3pPr marL="1217930" marR="0" indent="-3035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3pPr>
            <a:lvl4pPr marL="1827530" marR="0" indent="-4559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4pPr>
            <a:lvl5pPr marL="2437130" marR="0" indent="-608330" algn="l" defTabSz="1217295" fontAlgn="base" rtl="0" eaLnBrk="0" latinLnBrk="0" hangingPunct="0">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5pPr>
            <a:lvl6pPr marL="22860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6pPr>
            <a:lvl7pPr marL="27432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7pPr>
            <a:lvl8pPr marL="32004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8pPr>
            <a:lvl9pPr marL="3657600" marR="0" indent="0" algn="l" defTabSz="914400" fontAlgn="auto" rtl="0" eaLnBrk="1" latinLnBrk="0" hangingPunct="1">
              <a:lnSpc>
                <a:spcPct val="100000"/>
              </a:lnSpc>
              <a:spcBef>
                <a:spcPct val="0"/>
              </a:spcBef>
              <a:spcAft>
                <a:spcPct val="0"/>
              </a:spcAft>
              <a:buClrTx/>
              <a:buSzTx/>
              <a:buFontTx/>
              <a:buNone/>
              <a:defRPr kumimoji="0" sz="2400" b="0" i="0" u="none" strike="noStrike" kern="1200" cap="none" spc="0" normalizeH="0" baseline="0" noProof="0">
                <a:solidFill>
                  <a:srgbClr val="FFFFFF"/>
                </a:solidFill>
                <a:uLnTx/>
                <a:uFillTx/>
                <a:latin typeface="等线"/>
                <a:ea typeface="幼圆"/>
                <a:cs typeface="+mn-cs"/>
              </a:defRPr>
            </a:lvl9pPr>
          </a:lstStyle>
          <a:p>
            <a:pPr>
              <a:lnSpc>
                <a:spcPct val="150000"/>
              </a:lnSpc>
            </a:pPr>
            <a:r>
              <a:rPr lang="zh-CN" altLang="en-US" sz="1800" b="0" i="0" dirty="1">
                <a:solidFill>
                  <a:schemeClr val="tx1"/>
                </a:solidFill>
                <a:latin typeface="宋体"/>
                <a:ea typeface="幼圆" panose="02010509060101010101" pitchFamily="49" charset="-122"/>
                <a:sym typeface="宋体"/>
              </a:rPr>
              <a:t>此外，农夫山泉还致力于推动环保理念，注重水资源保护和循环利用</a:t>
            </a:r>
          </a:p>
        </p:txBody>
      </p:sp>
      <p:sp>
        <p:nvSpPr>
          <p:cNvPr id="40" name="KSO_Shape"/>
          <p:cNvSpPr/>
          <p:nvPr/>
        </p:nvSpPr>
        <p:spPr>
          <a:xfrm>
            <a:off x="1855776" y="4712991"/>
            <a:ext cx="1161473" cy="693012"/>
          </a:xfrm>
          <a:custGeom>
            <a:gdLst>
              <a:gd name="T0" fmla="*/ 0 w 5915"/>
              <a:gd name="T1" fmla="*/ 708054 h 3525"/>
              <a:gd name="T2" fmla="*/ 142674 w 5915"/>
              <a:gd name="T3" fmla="*/ 659390 h 3525"/>
              <a:gd name="T4" fmla="*/ 1350730 w 5915"/>
              <a:gd name="T5" fmla="*/ 604602 h 3525"/>
              <a:gd name="T6" fmla="*/ 1307574 w 5915"/>
              <a:gd name="T7" fmla="*/ 647787 h 3525"/>
              <a:gd name="T8" fmla="*/ 1130440 w 5915"/>
              <a:gd name="T9" fmla="*/ 614592 h 3525"/>
              <a:gd name="T10" fmla="*/ 1355239 w 5915"/>
              <a:gd name="T11" fmla="*/ 1009388 h 3525"/>
              <a:gd name="T12" fmla="*/ 1590023 w 5915"/>
              <a:gd name="T13" fmla="*/ 1024858 h 3525"/>
              <a:gd name="T14" fmla="*/ 1856691 w 5915"/>
              <a:gd name="T15" fmla="*/ 840512 h 3525"/>
              <a:gd name="T16" fmla="*/ 1904678 w 5915"/>
              <a:gd name="T17" fmla="*/ 869840 h 3525"/>
              <a:gd name="T18" fmla="*/ 1664097 w 5915"/>
              <a:gd name="T19" fmla="*/ 1062242 h 3525"/>
              <a:gd name="T20" fmla="*/ 1385513 w 5915"/>
              <a:gd name="T21" fmla="*/ 1094148 h 3525"/>
              <a:gd name="T22" fmla="*/ 1084385 w 5915"/>
              <a:gd name="T23" fmla="*/ 894978 h 3525"/>
              <a:gd name="T24" fmla="*/ 919811 w 5915"/>
              <a:gd name="T25" fmla="*/ 912381 h 3525"/>
              <a:gd name="T26" fmla="*/ 837041 w 5915"/>
              <a:gd name="T27" fmla="*/ 816986 h 3525"/>
              <a:gd name="T28" fmla="*/ 674399 w 5915"/>
              <a:gd name="T29" fmla="*/ 752851 h 3525"/>
              <a:gd name="T30" fmla="*/ 959746 w 5915"/>
              <a:gd name="T31" fmla="*/ 727391 h 3525"/>
              <a:gd name="T32" fmla="*/ 1019006 w 5915"/>
              <a:gd name="T33" fmla="*/ 614915 h 3525"/>
              <a:gd name="T34" fmla="*/ 615784 w 5915"/>
              <a:gd name="T35" fmla="*/ 517585 h 3525"/>
              <a:gd name="T36" fmla="*/ 735913 w 5915"/>
              <a:gd name="T37" fmla="*/ 453451 h 3525"/>
              <a:gd name="T38" fmla="*/ 1075689 w 5915"/>
              <a:gd name="T39" fmla="*/ 577852 h 3525"/>
              <a:gd name="T40" fmla="*/ 706283 w 5915"/>
              <a:gd name="T41" fmla="*/ 230110 h 3525"/>
              <a:gd name="T42" fmla="*/ 925930 w 5915"/>
              <a:gd name="T43" fmla="*/ 239778 h 3525"/>
              <a:gd name="T44" fmla="*/ 1478589 w 5915"/>
              <a:gd name="T45" fmla="*/ 279096 h 3525"/>
              <a:gd name="T46" fmla="*/ 1630603 w 5915"/>
              <a:gd name="T47" fmla="*/ 689039 h 3525"/>
              <a:gd name="T48" fmla="*/ 1862166 w 5915"/>
              <a:gd name="T49" fmla="*/ 578819 h 3525"/>
              <a:gd name="T50" fmla="*/ 1903068 w 5915"/>
              <a:gd name="T51" fmla="*/ 617493 h 3525"/>
              <a:gd name="T52" fmla="*/ 1642197 w 5915"/>
              <a:gd name="T53" fmla="*/ 749306 h 3525"/>
              <a:gd name="T54" fmla="*/ 1462486 w 5915"/>
              <a:gd name="T55" fmla="*/ 850181 h 3525"/>
              <a:gd name="T56" fmla="*/ 1728832 w 5915"/>
              <a:gd name="T57" fmla="*/ 810540 h 3525"/>
              <a:gd name="T58" fmla="*/ 1880845 w 5915"/>
              <a:gd name="T59" fmla="*/ 706120 h 3525"/>
              <a:gd name="T60" fmla="*/ 1883100 w 5915"/>
              <a:gd name="T61" fmla="*/ 771544 h 3525"/>
              <a:gd name="T62" fmla="*/ 1541069 w 5915"/>
              <a:gd name="T63" fmla="*/ 925272 h 3525"/>
              <a:gd name="T64" fmla="*/ 1277944 w 5915"/>
              <a:gd name="T65" fmla="*/ 847602 h 3525"/>
              <a:gd name="T66" fmla="*/ 1130440 w 5915"/>
              <a:gd name="T67" fmla="*/ 690651 h 3525"/>
              <a:gd name="T68" fmla="*/ 371660 w 5915"/>
              <a:gd name="T69" fmla="*/ 927851 h 3525"/>
              <a:gd name="T70" fmla="*/ 255396 w 5915"/>
              <a:gd name="T71" fmla="*/ 927851 h 3525"/>
              <a:gd name="T72" fmla="*/ 233817 w 5915"/>
              <a:gd name="T73" fmla="*/ 1067077 h 3525"/>
              <a:gd name="T74" fmla="*/ 385509 w 5915"/>
              <a:gd name="T75" fmla="*/ 1128955 h 3525"/>
              <a:gd name="T76" fmla="*/ 474398 w 5915"/>
              <a:gd name="T77" fmla="*/ 863716 h 3525"/>
              <a:gd name="T78" fmla="*/ 624157 w 5915"/>
              <a:gd name="T79" fmla="*/ 749306 h 3525"/>
              <a:gd name="T80" fmla="*/ 589052 w 5915"/>
              <a:gd name="T81" fmla="*/ 559804 h 3525"/>
              <a:gd name="T82" fmla="*/ 512724 w 5915"/>
              <a:gd name="T83" fmla="*/ 327439 h 3525"/>
              <a:gd name="T84" fmla="*/ 587442 w 5915"/>
              <a:gd name="T85" fmla="*/ 90239 h 3525"/>
              <a:gd name="T86" fmla="*/ 505960 w 5915"/>
              <a:gd name="T87" fmla="*/ 0 h 3525"/>
              <a:gd name="T88" fmla="*/ 408053 w 5915"/>
              <a:gd name="T89" fmla="*/ 137937 h 3525"/>
              <a:gd name="T90" fmla="*/ 218358 w 5915"/>
              <a:gd name="T91" fmla="*/ 556259 h 3525"/>
              <a:gd name="T92" fmla="*/ 208697 w 5915"/>
              <a:gd name="T93" fmla="*/ 737382 h 3525"/>
              <a:gd name="T94" fmla="*/ 345573 w 5915"/>
              <a:gd name="T95" fmla="*/ 853403 h 3525"/>
              <a:gd name="T96" fmla="*/ 370050 w 5915"/>
              <a:gd name="T97" fmla="*/ 550136 h 3525"/>
              <a:gd name="T98" fmla="*/ 310468 w 5915"/>
              <a:gd name="T99" fmla="*/ 763487 h 3525"/>
              <a:gd name="T100" fmla="*/ 257972 w 5915"/>
              <a:gd name="T101" fmla="*/ 639086 h 3525"/>
              <a:gd name="T102" fmla="*/ 474076 w 5915"/>
              <a:gd name="T103" fmla="*/ 797649 h 3525"/>
              <a:gd name="T104" fmla="*/ 570051 w 5915"/>
              <a:gd name="T105" fmla="*/ 681627 h 3525"/>
              <a:gd name="T106" fmla="*/ 490501 w 5915"/>
              <a:gd name="T107" fmla="*/ 577208 h 3525"/>
              <a:gd name="T108" fmla="*/ 494044 w 5915"/>
              <a:gd name="T109" fmla="*/ 77992 h 3525"/>
              <a:gd name="T110" fmla="*/ 523996 w 5915"/>
              <a:gd name="T111" fmla="*/ 153406 h 3525"/>
              <a:gd name="T112" fmla="*/ 29952 w 5915"/>
              <a:gd name="T113" fmla="*/ 1111552 h 3525"/>
              <a:gd name="T114" fmla="*/ 9340 w 5915"/>
              <a:gd name="T115" fmla="*/ 1059342 h 3525"/>
              <a:gd name="T116" fmla="*/ 49598 w 5915"/>
              <a:gd name="T117" fmla="*/ 1105106 h 3525"/>
              <a:gd name="T118" fmla="*/ 644 w 5915"/>
              <a:gd name="T119" fmla="*/ 331951 h 3525"/>
              <a:gd name="T120" fmla="*/ 321096 w 5915"/>
              <a:gd name="T121" fmla="*/ 195948 h 3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chemeClr val="bg1"/>
          </a:solidFill>
          <a:ln>
            <a:noFill/>
          </a:ln>
        </p:spPr>
        <p:txBody>
          <a:bodyPr/>
          <a:lstStyle>
            <a:defPPr>
              <a:defRPr lang="zh-CN"/>
            </a:defPPr>
            <a:lvl1pPr marL="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stStyle>
          <a:p/>
        </p:txBody>
      </p:sp>
      <p:sp>
        <p:nvSpPr>
          <p:cNvPr id="41" name="KSO_Shape"/>
          <p:cNvSpPr/>
          <p:nvPr/>
        </p:nvSpPr>
        <p:spPr>
          <a:xfrm>
            <a:off x="5510785" y="4607813"/>
            <a:ext cx="973107" cy="903368"/>
          </a:xfrm>
          <a:custGeom>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chemeClr val="bg1"/>
          </a:solidFill>
          <a:ln>
            <a:noFill/>
          </a:ln>
        </p:spPr>
        <p:txBody>
          <a:bodyPr/>
          <a:lstStyle>
            <a:defPPr>
              <a:defRPr lang="zh-CN"/>
            </a:defPPr>
            <a:lvl1pPr marL="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stStyle>
          <a:p/>
        </p:txBody>
      </p:sp>
      <p:sp>
        <p:nvSpPr>
          <p:cNvPr id="52" name="KSO_Shape"/>
          <p:cNvSpPr/>
          <p:nvPr/>
        </p:nvSpPr>
        <p:spPr>
          <a:xfrm>
            <a:off x="9175161" y="4612629"/>
            <a:ext cx="766008" cy="1005701"/>
          </a:xfrm>
          <a:custGeom>
            <a:gdLst>
              <a:gd name="connsiteX0" fmla="*/ 306323 w 328394"/>
              <a:gd name="connsiteY0" fmla="*/ 0 h 431419"/>
              <a:gd name="connsiteX1" fmla="*/ 306331 w 328394"/>
              <a:gd name="connsiteY1" fmla="*/ 36 h 431419"/>
              <a:gd name="connsiteX2" fmla="*/ 325544 w 328394"/>
              <a:gd name="connsiteY2" fmla="*/ 36 h 431419"/>
              <a:gd name="connsiteX3" fmla="*/ 325544 w 328394"/>
              <a:gd name="connsiteY3" fmla="*/ 317821 h 431419"/>
              <a:gd name="connsiteX4" fmla="*/ 328111 w 328394"/>
              <a:gd name="connsiteY4" fmla="*/ 323780 h 431419"/>
              <a:gd name="connsiteX5" fmla="*/ 325545 w 328394"/>
              <a:gd name="connsiteY5" fmla="*/ 340266 h 431419"/>
              <a:gd name="connsiteX6" fmla="*/ 325544 w 328394"/>
              <a:gd name="connsiteY6" fmla="*/ 346202 h 431419"/>
              <a:gd name="connsiteX7" fmla="*/ 321479 w 328394"/>
              <a:gd name="connsiteY7" fmla="*/ 346202 h 431419"/>
              <a:gd name="connsiteX8" fmla="*/ 281040 w 328394"/>
              <a:gd name="connsiteY8" fmla="*/ 369925 h 431419"/>
              <a:gd name="connsiteX9" fmla="*/ 223073 w 328394"/>
              <a:gd name="connsiteY9" fmla="*/ 338542 h 431419"/>
              <a:gd name="connsiteX10" fmla="*/ 270144 w 328394"/>
              <a:gd name="connsiteY10" fmla="*/ 292398 h 431419"/>
              <a:gd name="connsiteX11" fmla="*/ 299582 w 328394"/>
              <a:gd name="connsiteY11" fmla="*/ 295430 h 431419"/>
              <a:gd name="connsiteX12" fmla="*/ 299582 w 328394"/>
              <a:gd name="connsiteY12" fmla="*/ 87758 h 431419"/>
              <a:gd name="connsiteX13" fmla="*/ 128591 w 328394"/>
              <a:gd name="connsiteY13" fmla="*/ 125907 h 431419"/>
              <a:gd name="connsiteX14" fmla="*/ 128590 w 328394"/>
              <a:gd name="connsiteY14" fmla="*/ 398933 h 431419"/>
              <a:gd name="connsiteX15" fmla="*/ 121924 w 328394"/>
              <a:gd name="connsiteY15" fmla="*/ 398933 h 431419"/>
              <a:gd name="connsiteX16" fmla="*/ 70841 w 328394"/>
              <a:gd name="connsiteY16" fmla="*/ 430564 h 431419"/>
              <a:gd name="connsiteX17" fmla="*/ 348 w 328394"/>
              <a:gd name="connsiteY17" fmla="*/ 392399 h 431419"/>
              <a:gd name="connsiteX18" fmla="*/ 57591 w 328394"/>
              <a:gd name="connsiteY18" fmla="*/ 336282 h 431419"/>
              <a:gd name="connsiteX19" fmla="*/ 93974 w 328394"/>
              <a:gd name="connsiteY19" fmla="*/ 340165 h 431419"/>
              <a:gd name="connsiteX20" fmla="*/ 93974 w 328394"/>
              <a:gd name="connsiteY20" fmla="*/ 48639 h 431419"/>
              <a:gd name="connsiteX21" fmla="*/ 104368 w 328394"/>
              <a:gd name="connsiteY21" fmla="*/ 48639 h 431419"/>
              <a:gd name="connsiteX22" fmla="*/ 103607 w 328394"/>
              <a:gd name="connsiteY22" fmla="*/ 45227 h 431419"/>
              <a:gd name="connsiteX23" fmla="*/ 299582 w 328394"/>
              <a:gd name="connsiteY23" fmla="*/ 1504 h 431419"/>
              <a:gd name="connsiteX24" fmla="*/ 299582 w 328394"/>
              <a:gd name="connsiteY24" fmla="*/ 36 h 431419"/>
              <a:gd name="connsiteX25" fmla="*/ 306163 w 328394"/>
              <a:gd name="connsiteY25" fmla="*/ 36 h 4314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28394" h="431419">
                <a:moveTo>
                  <a:pt x="306323" y="0"/>
                </a:moveTo>
                <a:lnTo>
                  <a:pt x="306331" y="36"/>
                </a:lnTo>
                <a:lnTo>
                  <a:pt x="325544" y="36"/>
                </a:lnTo>
                <a:lnTo>
                  <a:pt x="325544" y="317821"/>
                </a:lnTo>
                <a:cubicBezTo>
                  <a:pt x="327257" y="319484"/>
                  <a:pt x="327803" y="321594"/>
                  <a:pt x="328111" y="323780"/>
                </a:cubicBezTo>
                <a:cubicBezTo>
                  <a:pt x="328908" y="329453"/>
                  <a:pt x="328014" y="335074"/>
                  <a:pt x="325545" y="340266"/>
                </a:cubicBezTo>
                <a:lnTo>
                  <a:pt x="325544" y="346202"/>
                </a:lnTo>
                <a:lnTo>
                  <a:pt x="321479" y="346202"/>
                </a:lnTo>
                <a:cubicBezTo>
                  <a:pt x="314214" y="358342"/>
                  <a:pt x="299178" y="367376"/>
                  <a:pt x="281040" y="369925"/>
                </a:cubicBezTo>
                <a:cubicBezTo>
                  <a:pt x="252034" y="374002"/>
                  <a:pt x="226082" y="359951"/>
                  <a:pt x="223073" y="338542"/>
                </a:cubicBezTo>
                <a:cubicBezTo>
                  <a:pt x="220064" y="317134"/>
                  <a:pt x="241139" y="296474"/>
                  <a:pt x="270144" y="292398"/>
                </a:cubicBezTo>
                <a:cubicBezTo>
                  <a:pt x="280773" y="290904"/>
                  <a:pt x="290991" y="291844"/>
                  <a:pt x="299582" y="295430"/>
                </a:cubicBezTo>
                <a:lnTo>
                  <a:pt x="299582" y="87758"/>
                </a:lnTo>
                <a:lnTo>
                  <a:pt x="128591" y="125907"/>
                </a:lnTo>
                <a:lnTo>
                  <a:pt x="128590" y="398933"/>
                </a:lnTo>
                <a:lnTo>
                  <a:pt x="121924" y="398933"/>
                </a:lnTo>
                <a:cubicBezTo>
                  <a:pt x="113631" y="414962"/>
                  <a:pt x="94384" y="427255"/>
                  <a:pt x="70841" y="430564"/>
                </a:cubicBezTo>
                <a:cubicBezTo>
                  <a:pt x="35568" y="435521"/>
                  <a:pt x="4007" y="418434"/>
                  <a:pt x="348" y="392399"/>
                </a:cubicBezTo>
                <a:cubicBezTo>
                  <a:pt x="-3311" y="366364"/>
                  <a:pt x="22318" y="341240"/>
                  <a:pt x="57591" y="336282"/>
                </a:cubicBezTo>
                <a:cubicBezTo>
                  <a:pt x="70754" y="334432"/>
                  <a:pt x="83402" y="335653"/>
                  <a:pt x="93974" y="340165"/>
                </a:cubicBezTo>
                <a:lnTo>
                  <a:pt x="93974" y="48639"/>
                </a:lnTo>
                <a:lnTo>
                  <a:pt x="104368" y="48639"/>
                </a:lnTo>
                <a:lnTo>
                  <a:pt x="103607" y="45227"/>
                </a:lnTo>
                <a:lnTo>
                  <a:pt x="299582" y="1504"/>
                </a:lnTo>
                <a:lnTo>
                  <a:pt x="299582" y="36"/>
                </a:lnTo>
                <a:lnTo>
                  <a:pt x="306163" y="36"/>
                </a:lnTo>
                <a:close/>
              </a:path>
            </a:pathLst>
          </a:custGeom>
          <a:solidFill>
            <a:schemeClr val="bg1"/>
          </a:solidFill>
          <a:ln>
            <a:noFill/>
          </a:ln>
        </p:spPr>
        <p:txBody>
          <a:bodyPr/>
          <a:lstStyle>
            <a:defPPr>
              <a:defRPr lang="zh-CN"/>
            </a:defPPr>
            <a:lvl1pPr marL="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fontAlgn="base" rtl="0" eaLnBrk="0" latinLnBrk="0"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stStyle>
          <a:p/>
        </p:txBody>
      </p:sp>
    </p:spTree>
  </p:cSld>
  <p:clrMapOvr>
    <a:masterClrMapping/>
  </p:clrMapOvr>
  <mc:AlternateContent xmlns:mc="http://schemas.openxmlformats.org/markup-compatibility/2006">
    <mc:Choice xmlns:p14="http://schemas.microsoft.com/office/powerpoint/2010/main" Requires="p14">
      <p:transition p14:dur="7200000" spd="med" advTm="7200000">
        <p:fade/>
      </p:transition>
    </mc:Choice>
    <mc:Fallback>
      <p:transition spd="med" advTm="7200000">
        <p:fade/>
      </p:transition>
    </mc:Fallback>
  </mc:AlternateContent>
  <p:timing>
    <p:tnLst>
      <p:par>
        <p:cTn id="1" restart="never" nodeType="tmRoot"/>
      </p:par>
    </p:tnLst>
  </p:timing>
</p:sld>
</file>

<file path=ppt/slides/tags/tag10.xml><?xml version="1.0" encoding="utf-8"?>
<p:tagLst xmlns:p="http://schemas.openxmlformats.org/presentationml/2006/main">
  <p:tag name="KSO_WM_BEAUTIFY_FLAG" val=""/>
</p:tagLst>
</file>

<file path=ppt/slides/tags/tag11.xml><?xml version="1.0" encoding="utf-8"?>
<p:tagLst xmlns:p="http://schemas.openxmlformats.org/presentationml/2006/main">
  <p:tag name="KSO_WM_BEAUTIFY_FLAG" val=""/>
</p:tagLst>
</file>

<file path=ppt/slides/tags/tag12.xml><?xml version="1.0" encoding="utf-8"?>
<p:tagLst xmlns:p="http://schemas.openxmlformats.org/presentationml/2006/main">
  <p:tag name="KSO_WM_BEAUTIFY_FLAG" val=""/>
</p:tagLst>
</file>

<file path=ppt/slides/tags/tag13.xml><?xml version="1.0" encoding="utf-8"?>
<p:tagLst xmlns:p="http://schemas.openxmlformats.org/presentationml/2006/main">
  <p:tag name="KSO_WM_BEAUTIFY_FLAG" val=""/>
</p:tagLst>
</file>

<file path=ppt/slides/tags/tag14.xml><?xml version="1.0" encoding="utf-8"?>
<p:tagLst xmlns:p="http://schemas.openxmlformats.org/presentationml/2006/main">
  <p:tag name="KSO_WM_BEAUTIFY_FLAG" val=""/>
</p:tagLst>
</file>

<file path=ppt/slides/tags/tag15.xml><?xml version="1.0" encoding="utf-8"?>
<p:tagLst xmlns:p="http://schemas.openxmlformats.org/presentationml/2006/main">
  <p:tag name="KSO_WM_BEAUTIFY_FLAG" val=""/>
</p:tagLst>
</file>

<file path=ppt/slides/tags/tag16.xml><?xml version="1.0" encoding="utf-8"?>
<p:tagLst xmlns:p="http://schemas.openxmlformats.org/presentationml/2006/main">
  <p:tag name="KSO_WM_BEAUTIFY_FLAG" val=""/>
</p:tagLst>
</file>

<file path=ppt/slides/tags/tag17.xml><?xml version="1.0" encoding="utf-8"?>
<p:tagLst xmlns:p="http://schemas.openxmlformats.org/presentationml/2006/main">
  <p:tag name="KSO_WM_BEAUTIFY_FLAG" val="#wm#"/>
  <p:tag name="KSO_WM_TEMPLATE_CATEGORY" val="custom"/>
  <p:tag name="KSO_WM_TEMPLATE_INDEX" val="20205081"/>
</p:tagLst>
</file>

<file path=ppt/slides/tags/tag18.xml><?xml version="1.0" encoding="utf-8"?>
<p:tagLst xmlns:p="http://schemas.openxmlformats.org/presentationml/2006/main">
  <p:tag name="KSO_WM_BEAUTIFY_FLAG" val="#wm#"/>
  <p:tag name="KSO_WM_TEMPLATE_CATEGORY" val="custom"/>
  <p:tag name="KSO_WM_TEMPLATE_INDEX" val="20205081"/>
</p:tagLst>
</file>

<file path=ppt/slides/tags/tag19.xml><?xml version="1.0" encoding="utf-8"?>
<p:tagLst xmlns:p="http://schemas.openxmlformats.org/presentationml/2006/main">
  <p:tag name="KSO_WM_BEAUTIFY_FLAG" val="#wm#"/>
  <p:tag name="KSO_WM_TEMPLATE_CATEGORY" val="custom"/>
  <p:tag name="KSO_WM_TEMPLATE_INDEX" val="20205081"/>
</p:tagLst>
</file>

<file path=ppt/slides/tags/tag2.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slides/tags/tag20.xml><?xml version="1.0" encoding="utf-8"?>
<p:tagLst xmlns:p="http://schemas.openxmlformats.org/presentationml/2006/main">
  <p:tag name="KSO_WM_BEAUTIFY_FLAG" val="#wm#"/>
  <p:tag name="KSO_WM_TEMPLATE_CATEGORY" val="custom"/>
  <p:tag name="KSO_WM_TEMPLATE_INDEX" val="20205081"/>
</p:tagLst>
</file>

<file path=ppt/slides/tags/tag21.xml><?xml version="1.0" encoding="utf-8"?>
<p:tagLst xmlns:p="http://schemas.openxmlformats.org/presentationml/2006/main">
  <p:tag name="KSO_WM_BEAUTIFY_FLAG" val="#wm#"/>
  <p:tag name="KSO_WM_TEMPLATE_CATEGORY" val="custom"/>
  <p:tag name="KSO_WM_TEMPLATE_INDEX" val="20205081"/>
</p:tagLst>
</file>

<file path=ppt/slides/tags/tag22.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HIGHLIGHT" val="0"/>
  <p:tag name="KSO_WM_UNIT_ID" val="diagram20219466_2*l_h_f*1_1_1"/>
  <p:tag name="KSO_WM_UNIT_INDEX" val="1_1_1"/>
  <p:tag name="KSO_WM_UNIT_LAYERLEVEL" val="1_1_1"/>
  <p:tag name="KSO_WM_UNIT_NOCLEAR" val="0"/>
  <p:tag name="KSO_WM_UNIT_PRESET_TEXT" val="单击此处输入你的正文，准确理解您传达的信息"/>
  <p:tag name="KSO_WM_UNIT_SUBTYPE" val="a"/>
  <p:tag name="KSO_WM_UNIT_TEXT_FILL_FORE_SCHEMECOLOR_INDEX" val="14"/>
  <p:tag name="KSO_WM_UNIT_TEXT_FILL_TYPE" val="1"/>
  <p:tag name="KSO_WM_UNIT_TYPE" val="l_h_f"/>
  <p:tag name="KSO_WM_UNIT_VALUE" val="36"/>
</p:tagLst>
</file>

<file path=ppt/slides/tags/tag23.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19466_2*l_h_i*1_1_1"/>
  <p:tag name="KSO_WM_UNIT_INDEX" val="1_1_1"/>
  <p:tag name="KSO_WM_UNIT_LAYERLEVEL" val="1_1_1"/>
  <p:tag name="KSO_WM_UNIT_TEXT_FILL_FORE_SCHEMECOLOR_INDEX" val="2"/>
  <p:tag name="KSO_WM_UNIT_TEXT_FILL_TYPE" val="1"/>
  <p:tag name="KSO_WM_UNIT_TYPE" val="l_h_i"/>
  <p:tag name="KSO_WM_UNIT_VALUE" val="132"/>
</p:tagLst>
</file>

<file path=ppt/slides/tags/tag24.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219466_2*l_h_i*1_1_3"/>
  <p:tag name="KSO_WM_UNIT_INDEX" val="1_1_3"/>
  <p:tag name="KSO_WM_UNIT_LAYERLEVEL" val="1_1_1"/>
  <p:tag name="KSO_WM_UNIT_TEXT_FILL_FORE_SCHEMECOLOR_INDEX" val="2"/>
  <p:tag name="KSO_WM_UNIT_TEXT_FILL_TYPE" val="1"/>
  <p:tag name="KSO_WM_UNIT_TYPE" val="l_h_i"/>
  <p:tag name="KSO_WM_UNIT_VALUE" val="12"/>
</p:tagLst>
</file>

<file path=ppt/slides/tags/tag25.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HIGHLIGHT" val="0"/>
  <p:tag name="KSO_WM_UNIT_ID" val="diagram20219466_2*l_h_f*1_1_1"/>
  <p:tag name="KSO_WM_UNIT_INDEX" val="1_1_1"/>
  <p:tag name="KSO_WM_UNIT_LAYERLEVEL" val="1_1_1"/>
  <p:tag name="KSO_WM_UNIT_NOCLEAR" val="0"/>
  <p:tag name="KSO_WM_UNIT_PRESET_TEXT" val="单击此处输入你的正文，准确理解您传达的信息"/>
  <p:tag name="KSO_WM_UNIT_SUBTYPE" val="a"/>
  <p:tag name="KSO_WM_UNIT_TEXT_FILL_FORE_SCHEMECOLOR_INDEX" val="14"/>
  <p:tag name="KSO_WM_UNIT_TEXT_FILL_TYPE" val="1"/>
  <p:tag name="KSO_WM_UNIT_TYPE" val="l_h_f"/>
  <p:tag name="KSO_WM_UNIT_VALUE" val="36"/>
</p:tagLst>
</file>

<file path=ppt/slides/tags/tag26.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HIGHLIGHT" val="0"/>
  <p:tag name="KSO_WM_UNIT_ID" val="diagram20219466_2*l_h_i*1_1_2"/>
  <p:tag name="KSO_WM_UNIT_INDEX" val="1_1_2"/>
  <p:tag name="KSO_WM_UNIT_LAYERLEVEL" val="1_1_1"/>
  <p:tag name="KSO_WM_UNIT_SUBTYPE" val="d"/>
  <p:tag name="KSO_WM_UNIT_TEXT_FILL_FORE_SCHEMECOLOR_INDEX" val="5"/>
  <p:tag name="KSO_WM_UNIT_TEXT_FILL_TYPE" val="1"/>
  <p:tag name="KSO_WM_UNIT_TYPE" val="l_h_i"/>
  <p:tag name="KSO_WM_UNIT_VALUE" val="2"/>
</p:tagLst>
</file>

<file path=ppt/slides/tags/tag27.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19466_2*l_h_i*1_2_1"/>
  <p:tag name="KSO_WM_UNIT_INDEX" val="1_2_1"/>
  <p:tag name="KSO_WM_UNIT_LAYERLEVEL" val="1_1_1"/>
  <p:tag name="KSO_WM_UNIT_TEXT_FILL_FORE_SCHEMECOLOR_INDEX" val="2"/>
  <p:tag name="KSO_WM_UNIT_TEXT_FILL_TYPE" val="1"/>
  <p:tag name="KSO_WM_UNIT_TYPE" val="l_h_i"/>
  <p:tag name="KSO_WM_UNIT_VALUE" val="132"/>
</p:tagLst>
</file>

<file path=ppt/slides/tags/tag28.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219466_2*l_h_i*1_2_3"/>
  <p:tag name="KSO_WM_UNIT_INDEX" val="1_2_3"/>
  <p:tag name="KSO_WM_UNIT_LAYERLEVEL" val="1_1_1"/>
  <p:tag name="KSO_WM_UNIT_TEXT_FILL_FORE_SCHEMECOLOR_INDEX" val="2"/>
  <p:tag name="KSO_WM_UNIT_TEXT_FILL_TYPE" val="1"/>
  <p:tag name="KSO_WM_UNIT_TYPE" val="l_h_i"/>
  <p:tag name="KSO_WM_UNIT_VALUE" val="12"/>
</p:tagLst>
</file>

<file path=ppt/slides/tags/tag29.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HIGHLIGHT" val="0"/>
  <p:tag name="KSO_WM_UNIT_ID" val="diagram20219466_2*l_h_f*1_2_1"/>
  <p:tag name="KSO_WM_UNIT_INDEX" val="1_2_1"/>
  <p:tag name="KSO_WM_UNIT_LAYERLEVEL" val="1_1_1"/>
  <p:tag name="KSO_WM_UNIT_NOCLEAR" val="0"/>
  <p:tag name="KSO_WM_UNIT_PRESET_TEXT" val="单击此处输入你的正文，准确理解您传达的信息"/>
  <p:tag name="KSO_WM_UNIT_SUBTYPE" val="a"/>
  <p:tag name="KSO_WM_UNIT_TEXT_FILL_FORE_SCHEMECOLOR_INDEX" val="14"/>
  <p:tag name="KSO_WM_UNIT_TEXT_FILL_TYPE" val="1"/>
  <p:tag name="KSO_WM_UNIT_TYPE" val="l_h_f"/>
  <p:tag name="KSO_WM_UNIT_VALUE" val="36"/>
</p:tagLst>
</file>

<file path=ppt/slides/tags/tag3.xml><?xml version="1.0" encoding="utf-8"?>
<p:tagLst xmlns:p="http://schemas.openxmlformats.org/presentationml/2006/main">
  <p:tag name="ID" val="545812"/>
  <p:tag name="MH" val="20150516230504"/>
  <p:tag name="MH_LIBRARY" val="CONTENTS"/>
  <p:tag name="MH_TYPE" val="OTHERS"/>
</p:tagLst>
</file>

<file path=ppt/slides/tags/tag30.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HIGHLIGHT" val="0"/>
  <p:tag name="KSO_WM_UNIT_ID" val="diagram20219466_2*l_h_i*1_2_2"/>
  <p:tag name="KSO_WM_UNIT_INDEX" val="1_2_2"/>
  <p:tag name="KSO_WM_UNIT_LAYERLEVEL" val="1_1_1"/>
  <p:tag name="KSO_WM_UNIT_SUBTYPE" val="d"/>
  <p:tag name="KSO_WM_UNIT_TEXT_FILL_FORE_SCHEMECOLOR_INDEX" val="5"/>
  <p:tag name="KSO_WM_UNIT_TEXT_FILL_TYPE" val="1"/>
  <p:tag name="KSO_WM_UNIT_TYPE" val="l_h_i"/>
  <p:tag name="KSO_WM_UNIT_VALUE" val="2"/>
</p:tagLst>
</file>

<file path=ppt/slides/tags/tag31.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19466_2*l_h_i*1_3_1"/>
  <p:tag name="KSO_WM_UNIT_INDEX" val="1_3_1"/>
  <p:tag name="KSO_WM_UNIT_LAYERLEVEL" val="1_1_1"/>
  <p:tag name="KSO_WM_UNIT_TEXT_FILL_FORE_SCHEMECOLOR_INDEX" val="2"/>
  <p:tag name="KSO_WM_UNIT_TEXT_FILL_TYPE" val="1"/>
  <p:tag name="KSO_WM_UNIT_TYPE" val="l_h_i"/>
  <p:tag name="KSO_WM_UNIT_VALUE" val="132"/>
</p:tagLst>
</file>

<file path=ppt/slides/tags/tag32.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219466_2*l_h_i*1_3_3"/>
  <p:tag name="KSO_WM_UNIT_INDEX" val="1_3_3"/>
  <p:tag name="KSO_WM_UNIT_LAYERLEVEL" val="1_1_1"/>
  <p:tag name="KSO_WM_UNIT_TEXT_FILL_FORE_SCHEMECOLOR_INDEX" val="2"/>
  <p:tag name="KSO_WM_UNIT_TEXT_FILL_TYPE" val="1"/>
  <p:tag name="KSO_WM_UNIT_TYPE" val="l_h_i"/>
  <p:tag name="KSO_WM_UNIT_VALUE" val="12"/>
</p:tagLst>
</file>

<file path=ppt/slides/tags/tag33.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HIGHLIGHT" val="0"/>
  <p:tag name="KSO_WM_UNIT_ID" val="diagram20219466_2*l_h_f*1_3_1"/>
  <p:tag name="KSO_WM_UNIT_INDEX" val="1_3_1"/>
  <p:tag name="KSO_WM_UNIT_LAYERLEVEL" val="1_1_1"/>
  <p:tag name="KSO_WM_UNIT_NOCLEAR" val="0"/>
  <p:tag name="KSO_WM_UNIT_PRESET_TEXT" val="单击此处输入你的正文，准确理解您传达的信息"/>
  <p:tag name="KSO_WM_UNIT_SUBTYPE" val="a"/>
  <p:tag name="KSO_WM_UNIT_TEXT_FILL_FORE_SCHEMECOLOR_INDEX" val="14"/>
  <p:tag name="KSO_WM_UNIT_TEXT_FILL_TYPE" val="1"/>
  <p:tag name="KSO_WM_UNIT_TYPE" val="l_h_f"/>
  <p:tag name="KSO_WM_UNIT_VALUE" val="36"/>
</p:tagLst>
</file>

<file path=ppt/slides/tags/tag34.xml><?xml version="1.0" encoding="utf-8"?>
<p:tagLst xmlns:p="http://schemas.openxmlformats.org/presentationml/2006/main">
  <p:tag name="KSO_WM_ASSEMBLE_CHIP_INDEX" val="28cf4634b66544b08cb8acda5593cc98"/>
  <p:tag name="KSO_WM_BEAUTIFY_FLAG" val="#wm#"/>
  <p:tag name="KSO_WM_CHIP_GROUPID" val="60bee48d4a63c72506fbd491"/>
  <p:tag name="KSO_WM_CHIP_XID" val="60bee48d4a63c72506fbd492"/>
  <p:tag name="KSO_WM_DIAGRAM_GROUP_CODE" val="l1-1"/>
  <p:tag name="KSO_WM_TAG_VERSION" val="1.0"/>
  <p:tag name="KSO_WM_TEMPLATE_CATEGORY" val="diagram"/>
  <p:tag name="KSO_WM_TEMPLATE_INDEX" val="20219466"/>
  <p:tag name="KSO_WM_UNIT_COMPATIBLE" val="0"/>
  <p:tag name="KSO_WM_UNIT_DIAGRAM_ISNUMVISUAL" val="0"/>
  <p:tag name="KSO_WM_UNIT_DIAGRAM_ISREFERUNIT" val="0"/>
  <p:tag name="KSO_WM_UNIT_HIGHLIGHT" val="0"/>
  <p:tag name="KSO_WM_UNIT_ID" val="diagram20219466_2*l_h_i*1_3_2"/>
  <p:tag name="KSO_WM_UNIT_INDEX" val="1_3_2"/>
  <p:tag name="KSO_WM_UNIT_LAYERLEVEL" val="1_1_1"/>
  <p:tag name="KSO_WM_UNIT_SUBTYPE" val="d"/>
  <p:tag name="KSO_WM_UNIT_TEXT_FILL_FORE_SCHEMECOLOR_INDEX" val="5"/>
  <p:tag name="KSO_WM_UNIT_TEXT_FILL_TYPE" val="1"/>
  <p:tag name="KSO_WM_UNIT_TYPE" val="l_h_i"/>
  <p:tag name="KSO_WM_UNIT_VALUE" val="2"/>
</p:tagLst>
</file>

<file path=ppt/slides/tags/tag35.xml><?xml version="1.0" encoding="utf-8"?>
<p:tagLst xmlns:p="http://schemas.openxmlformats.org/presentationml/2006/main">
  <p:tag name="KSO_WM_BEAUTIFY_FLAG" val="#wm#"/>
  <p:tag name="KSO_WM_TEMPLATE_CATEGORY" val="custom"/>
  <p:tag name="KSO_WM_TEMPLATE_INDEX" val="20205081"/>
</p:tagLst>
</file>

<file path=ppt/slides/tags/tag36.xml><?xml version="1.0" encoding="utf-8"?>
<p:tagLst xmlns:p="http://schemas.openxmlformats.org/presentationml/2006/main">
  <p:tag name="KSO_WM_BEAUTIFY_FLAG" val="#wm#"/>
  <p:tag name="KSO_WM_TEMPLATE_CATEGORY" val="custom"/>
  <p:tag name="KSO_WM_TEMPLATE_INDEX" val="20205081"/>
</p:tagLst>
</file>

<file path=ppt/slides/tags/tag37.xml><?xml version="1.0" encoding="utf-8"?>
<p:tagLst xmlns:p="http://schemas.openxmlformats.org/presentationml/2006/main">
  <p:tag name="KSO_WM_BEAUTIFY_FLAG" val=""/>
</p:tagLst>
</file>

<file path=ppt/slides/tags/tag38.xml><?xml version="1.0" encoding="utf-8"?>
<p:tagLst xmlns:p="http://schemas.openxmlformats.org/presentationml/2006/main">
  <p:tag name="KSO_WM_BEAUTIFY_FLAG" val=""/>
</p:tagLst>
</file>

<file path=ppt/slides/tags/tag39.xml><?xml version="1.0" encoding="utf-8"?>
<p:tagLst xmlns:p="http://schemas.openxmlformats.org/presentationml/2006/main">
  <p:tag name="KSO_WM_BEAUTIFY_FLAG" val=""/>
</p:tagLst>
</file>

<file path=ppt/slides/tags/tag4.xml><?xml version="1.0" encoding="utf-8"?>
<p:tagLst xmlns:p="http://schemas.openxmlformats.org/presentationml/2006/main">
  <p:tag name="KSO_WM_BEAUTIFY_FLAG" val=""/>
</p:tagLst>
</file>

<file path=ppt/slides/tags/tag40.xml><?xml version="1.0" encoding="utf-8"?>
<p:tagLst xmlns:p="http://schemas.openxmlformats.org/presentationml/2006/main">
  <p:tag name="KSO_WM_BEAUTIFY_FLAG" val=""/>
</p:tagLst>
</file>

<file path=ppt/slides/tags/tag41.xml><?xml version="1.0" encoding="utf-8"?>
<p:tagLst xmlns:p="http://schemas.openxmlformats.org/presentationml/2006/main">
  <p:tag name="KSO_WM_BEAUTIFY_FLAG" val=""/>
</p:tagLst>
</file>

<file path=ppt/slides/tags/tag42.xml><?xml version="1.0" encoding="utf-8"?>
<p:tagLst xmlns:p="http://schemas.openxmlformats.org/presentationml/2006/main">
  <p:tag name="KSO_WM_BEAUTIFY_FLAG" val=""/>
</p:tagLst>
</file>

<file path=ppt/slides/tags/tag43.xml><?xml version="1.0" encoding="utf-8"?>
<p:tagLst xmlns:p="http://schemas.openxmlformats.org/presentationml/2006/main">
  <p:tag name="KSO_WM_BEAUTIFY_FLAG" val=""/>
</p:tagLst>
</file>

<file path=ppt/slides/tags/tag44.xml><?xml version="1.0" encoding="utf-8"?>
<p:tagLst xmlns:p="http://schemas.openxmlformats.org/presentationml/2006/main">
  <p:tag name="KSO_WM_BEAUTIFY_FLAG" val=""/>
</p:tagLst>
</file>

<file path=ppt/slides/tags/tag45.xml><?xml version="1.0" encoding="utf-8"?>
<p:tagLst xmlns:p="http://schemas.openxmlformats.org/presentationml/2006/main">
  <p:tag name="KSO_WM_BEAUTIFY_FLAG" val=""/>
</p:tagLst>
</file>

<file path=ppt/slides/tags/tag46.xml><?xml version="1.0" encoding="utf-8"?>
<p:tagLst xmlns:p="http://schemas.openxmlformats.org/presentationml/2006/main">
  <p:tag name="KSO_WM_BEAUTIFY_FLAG" val=""/>
</p:tagLst>
</file>

<file path=ppt/slides/tags/tag47.xml><?xml version="1.0" encoding="utf-8"?>
<p:tagLst xmlns:p="http://schemas.openxmlformats.org/presentationml/2006/main">
  <p:tag name="KSO_WM_BEAUTIFY_FLAG" val="#wm#"/>
  <p:tag name="KSO_WM_TEMPLATE_CATEGORY" val="custom"/>
  <p:tag name="KSO_WM_TEMPLATE_INDEX" val="20205081"/>
</p:tagLst>
</file>

<file path=ppt/slides/tags/tag48.xml><?xml version="1.0" encoding="utf-8"?>
<p:tagLst xmlns:p="http://schemas.openxmlformats.org/presentationml/2006/main">
  <p:tag name="KSO_WM_BEAUTIFY_FLAG" val=""/>
</p:tagLst>
</file>

<file path=ppt/slides/tags/tag49.xml><?xml version="1.0" encoding="utf-8"?>
<p:tagLst xmlns:p="http://schemas.openxmlformats.org/presentationml/2006/main">
  <p:tag name="KSO_WM_BEAUTIFY_FLAG" val=""/>
</p:tagLst>
</file>

<file path=ppt/slides/tags/tag5.xml><?xml version="1.0" encoding="utf-8"?>
<p:tagLst xmlns:p="http://schemas.openxmlformats.org/presentationml/2006/main">
  <p:tag name="KSO_WM_BEAUTIFY_FLAG" val=""/>
</p:tagLst>
</file>

<file path=ppt/slides/tags/tag50.xml><?xml version="1.0" encoding="utf-8"?>
<p:tagLst xmlns:p="http://schemas.openxmlformats.org/presentationml/2006/main">
  <p:tag name="KSO_WM_BEAUTIFY_FLAG" val="#wm#"/>
  <p:tag name="KSO_WM_TEMPLATE_CATEGORY" val="custom"/>
  <p:tag name="KSO_WM_TEMPLATE_INDEX" val="20205081"/>
</p:tagLst>
</file>

<file path=ppt/slides/tags/tag51.xml><?xml version="1.0" encoding="utf-8"?>
<p:tagLst xmlns:p="http://schemas.openxmlformats.org/presentationml/2006/main">
  <p:tag name="KSO_WM_BEAUTIFY_FLAG" val=""/>
</p:tagLst>
</file>

<file path=ppt/slides/tags/tag52.xml><?xml version="1.0" encoding="utf-8"?>
<p:tagLst xmlns:p="http://schemas.openxmlformats.org/presentationml/2006/main">
  <p:tag name="KSO_WM_BEAUTIFY_FLAG" val=""/>
</p:tagLst>
</file>

<file path=ppt/slides/tags/tag53.xml><?xml version="1.0" encoding="utf-8"?>
<p:tagLst xmlns:p="http://schemas.openxmlformats.org/presentationml/2006/main">
  <p:tag name="KSO_WM_BEAUTIFY_FLAG" val="#wm#"/>
  <p:tag name="KSO_WM_TEMPLATE_CATEGORY" val="custom"/>
  <p:tag name="KSO_WM_TEMPLATE_INDEX" val="20205081"/>
</p:tagLst>
</file>

<file path=ppt/slides/tags/tag54.xml><?xml version="1.0" encoding="utf-8"?>
<p:tagLst xmlns:p="http://schemas.openxmlformats.org/presentationml/2006/main">
  <p:tag name="KSO_WM_BEAUTIFY_FLAG" val=""/>
</p:tagLst>
</file>

<file path=ppt/slides/tags/tag55.xml><?xml version="1.0" encoding="utf-8"?>
<p:tagLst xmlns:p="http://schemas.openxmlformats.org/presentationml/2006/main">
  <p:tag name="KSO_WM_BEAUTIFY_FLAG" val=""/>
</p:tagLst>
</file>

<file path=ppt/slides/tags/tag56.xml><?xml version="1.0" encoding="utf-8"?>
<p:tagLst xmlns:p="http://schemas.openxmlformats.org/presentationml/2006/main">
  <p:tag name="KSO_WM_BEAUTIFY_FLAG" val="#wm#"/>
  <p:tag name="KSO_WM_TEMPLATE_CATEGORY" val="custom"/>
  <p:tag name="KSO_WM_TEMPLATE_INDEX" val="20205081"/>
</p:tagLst>
</file>

<file path=ppt/slides/tags/tag57.xml><?xml version="1.0" encoding="utf-8"?>
<p:tagLst xmlns:p="http://schemas.openxmlformats.org/presentationml/2006/main">
  <p:tag name="KSO_WM_BEAUTIFY_FLAG" val=""/>
</p:tagLst>
</file>

<file path=ppt/slides/tags/tag58.xml><?xml version="1.0" encoding="utf-8"?>
<p:tagLst xmlns:p="http://schemas.openxmlformats.org/presentationml/2006/main">
  <p:tag name="KSO_WM_BEAUTIFY_FLAG" val=""/>
</p:tagLst>
</file>

<file path=ppt/slides/tags/tag59.xml><?xml version="1.0" encoding="utf-8"?>
<p:tagLst xmlns:p="http://schemas.openxmlformats.org/presentationml/2006/main">
  <p:tag name="KSO_WM_BEAUTIFY_FLAG" val="#wm#"/>
  <p:tag name="KSO_WM_TEMPLATE_CATEGORY" val="custom"/>
  <p:tag name="KSO_WM_TEMPLATE_INDEX" val="20205081"/>
</p:tagLst>
</file>

<file path=ppt/slides/tags/tag6.xml><?xml version="1.0" encoding="utf-8"?>
<p:tagLst xmlns:p="http://schemas.openxmlformats.org/presentationml/2006/main">
  <p:tag name="KSO_WM_BEAUTIFY_FLAG" val=""/>
</p:tagLst>
</file>

<file path=ppt/slides/tags/tag60.xml><?xml version="1.0" encoding="utf-8"?>
<p:tagLst xmlns:p="http://schemas.openxmlformats.org/presentationml/2006/main">
  <p:tag name="KSO_WM_BEAUTIFY_FLAG" val="#wm#"/>
  <p:tag name="KSO_WM_TEMPLATE_CATEGORY" val="custom"/>
  <p:tag name="KSO_WM_TEMPLATE_INDEX" val="20205081"/>
</p:tagLst>
</file>

<file path=ppt/slides/tags/tag7.xml><?xml version="1.0" encoding="utf-8"?>
<p:tagLst xmlns:p="http://schemas.openxmlformats.org/presentationml/2006/main">
  <p:tag name="KSO_WM_BEAUTIFY_FLAG" val=""/>
</p:tagLst>
</file>

<file path=ppt/slides/tags/tag8.xml><?xml version="1.0" encoding="utf-8"?>
<p:tagLst xmlns:p="http://schemas.openxmlformats.org/presentationml/2006/main">
  <p:tag name="KSO_WM_BEAUTIFY_FLAG" val=""/>
</p:tagLst>
</file>

<file path=ppt/slides/tags/tag9.xml><?xml version="1.0" encoding="utf-8"?>
<p:tagLst xmlns:p="http://schemas.openxmlformats.org/presentationml/2006/main">
  <p:tag name="KSO_WM_BEAUTIFY_FLAG" val=""/>
</p:tagLst>
</file>

<file path=docProps/app.xml><?xml version="1.0" encoding="utf-8"?>
<Properties xmlns="http://schemas.openxmlformats.org/officeDocument/2006/extended-properties" xmlns:vt="http://schemas.openxmlformats.org/officeDocument/2006/docPropsVTypes">
  <TotalTime>1</TotalTime>
  <Application>Spire.Presentation for .NET 2.1.0.0</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2023-09-24T02:14:37.0783361Z</dcterms:created>
  <dcterms:modified xsi:type="dcterms:W3CDTF">2023-09-24T02:14:37.0783361Z</dcterms:modified>
</cp:coreProperties>
</file>